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395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has ever heard of such things?Who has ever seen things like this?Can a country be born in a dayor a nation be brought forth in a moment?Yet no sooner is Zion in labourthan she gives birth to her childr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I bring to the moment of birthand not give delivery?’says the Lord.‘Do I close up the wombwhen I bring to delivery?’says y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Rejoice with Jerusalem and be glad for her,all you who love her;rejoice greatly with her,all you who mourn over 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you will feed and be satisfiedat her comforting breasts;you will drink deeplyand delight in her overflowing abunda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is is what the Lord says:‘I will extend peace to her like a river,and the wealth of nations like a flooding stream;you will feed and be carried on her armand dandled on her kne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a mother comforts her child,so will I comfort you;and you will be comforted over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you see this, your heart will rejoiceand you will flourish like grass;the hand of the Lord will be made known to his servants,but his fury will be shown to his fo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e, the Lord is coming with fire,and his chariots are like a whirlwind;he will bring down his anger with fury,and his rebuke with flames of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with fire and with his swordthe Lord will execute judgment on all people,and many will be those slain by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se who consecrate and purify themselves to go into the gardens, following one who is among those who eat the flesh of pigs, rats and other unclean things – they will meet their end together with the one they follow,’ declares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ment and hop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because of what they have planned and done, am about to come and gather the people of all nations and languages, and they will come and see my glo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set a sign among them, and I will send some of those who survive to the nations – to Tarshish, to the Libyans and Lydians (famous as archers), to Tubal and Greece, and to the distant islands that have not heard of my fame or seen my glory. They will proclaim my glory among the nat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will bring all your people, from all the nations, to my holy mountain in Jerusalem as an offering to the Lord – on horses, in chariots and wagons, and on mules and camels,’ says the Lord. ‘They will bring them, as the Israelites bring their grain offerings, to the temple of the Lord in ceremonially clean vesse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will select some of them also to be priests and Levites,’ says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the new heavens and the new earth that I make will endure before me,’ declares the Lord, ‘so will your name and descendants endu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one New Moon to another and from one Sabbath to another, all mankind will come and bow down before me,’ says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will go out and look on the dead bodies of those who rebelled against me; the worms that eat them will not die, the fire that burns them will not be quenched, and they will be loathsome to all manki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Lord says:‘Heaven is my throne,and the earth is my footstool.Where is the house you will build for me?Where will my resting-place b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as not my hand made all these things,and so they came into being?’declares the Lord.‘These are the ones I look on with favour:those who are humble and contrite in spirit,and who tremble at my w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oever sacrifices a bullis like one who kills a person,and whoever offers a lambis like one who breaks a dog’s neck;whoever makes a grain offeringis like one who presents pig’s blood,and whoever burns memorial incenseis like one who worships an idol.They have chosen their own ways,and they delight in their abomin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I also will choose harsh treatment for themand will bring on them what they dread.For when I called, no-one answered,when I spoke, no-one listened.They did evil in my sightand chose what displeases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ar the word of the Lord,you who tremble at his word;‘Your own people who hate you,and exclude you because of my name, have said,“Let the Lord be glorified,that we may see your joy!”Yet they will be put to sh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ar that uproar from the city,hear that noise from the temple!It is the sound of the Lordrepaying his enemies all they deser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fore she goes into labour,she gives birth;before the pains come upon her,she delivers a son.]]></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2026-06-06T05:21:17Z</dcterms:created>
  <dcterms:modified xsi:type="dcterms:W3CDTF">2026-06-06T05:21:17Z</dcterms:modified>
  <dc:title>Bible.com.au: Isaiah 66:1-24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