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presProps" Target="presProps.xml"/>
  <Relationship Id="rId19" Type="http://schemas.openxmlformats.org/officeDocument/2006/relationships/viewProps" Target="viewProps.xml"/>
  <Relationship Id="rId20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19046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saiah 64:1-12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IVUK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 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Oh, that you would rend the heavens and come down,that the mountains would tremble before you!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s when fire sets twigs ablazeand causes water to boil,come down to make your name known to your enemiesand cause the nations to quake before you!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or when you did awesome things that we did not expect,you came down, and the mountains trembled before you.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Since ancient times no-one has heard,no ear has perceived,no eye has seen any God besides you,who acts on behalf of those who wait for him.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You come to the help of those who gladly do right,who remember your ways.But when we continued to sin against them,you were angry.How then can we be saved?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ll of us have become like one who is unclean,and all our righteous acts are like filthy rags;we all shrivel up like a leaf,and like the wind our sins sweep us away.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o-one calls on your nameor strives to lay hold of you;for you have hidden your face from usand have given us over to our sins.]]>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Yet you, Lord, are our Father.We are the clay, you are the potter;we are all the work of your hand.]]>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Do not be angry beyond measure, Lord;do not remember our sins for ever.Oh, look upon us we pray,for we are all your people.]]>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Your sacred cities have become a wasteland;even Zion is a wasteland, Jerusalem a desolation.]]>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Our holy and glorious temple, where our ancestors praised you,has been burned with fire,and all that we treasured lies in ruins.]]>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fter all this, Lord, will you hold yourself back?Will you keep silent and punish us beyond measure?]]>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71">
  <a:themeElements>
    <a:clrScheme name="Theme7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1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15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2026-11-08T21:43:08Z</dcterms:created>
  <dcterms:modified xsi:type="dcterms:W3CDTF">2026-11-08T21:43:08Z</dcterms:modified>
  <dc:title>Bible.com.au: Isaiah 64:1-12 (NIVUK)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