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, Lord, are our Father.We are the clay, you are the potter;we are all the work of your h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ngry beyond measure, Lord;do not remember our sins for ever.Oh, look upon us we pray,for we are all your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acred cities have become a wasteland;even Zion is a wasteland, Jerusalem a desol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oly and glorious temple, where our ancestors praised you,has been burned with fire,and all that we treasured lies in ru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 this, Lord, will you hold yourself back?Will you keep silent and punish us beyond measur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you would rend the heavens and come down,that the mountains would tremble before you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hen fire sets twigs ablazeand causes water to boil,come down to make your name known to your enemiesand cause the nations to quake before you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you did awesome things that we did not expect,you came down, and the mountains trembled befo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ancient times no-one has heard,no ear has perceived,no eye has seen any God besides you,who acts on behalf of those who wait for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ome to the help of those who gladly do right,who remember your ways.But when we continued to sin against them,you were angry.How then can we be sav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us have become like one who is unclean,and all our righteous acts are like filthy rags;we all shrivel up like a leaf,and like the wind our sins sweep us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calls on your nameor strives to lay hold of you;for you have hidden your face from usand have given us over to our s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2026-06-02T19:53:34Z</dcterms:created>
  <dcterms:modified xsi:type="dcterms:W3CDTF">2026-06-02T19:53:34Z</dcterms:modified>
  <dc:title>Bible.com.au: Isaiah 64:1-12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