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Surely they are my people,children who will be true to me’;and so he became their Savi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distress he too was distressed,and the angel of his presence saved them.In his love and mercy he redeemed them;he lifted them up and carried themall the days of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y rebelledand grieved his Holy Spirit.So he turned and became their enemyand he himself fought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is people recalled the days of old,the days of Moses and his people –where is he who brought them through the sea,with the shepherd of his flock?Where is he who sethis Holy Spirit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sent his glorious arm of powerto be at Moses’ right hand,who divided the waters before them,to gain for himself everlasting re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led them through the depths?Like a horse in open country,they did not st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cattle that go down to the plain,they were given rest by the Spirit of the Lord.This is how you guided your peopleto make for yourself a glorious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see,from your lofty throne, holy and glorious.Where are your zeal and your might?Your tenderness and compassion are withheld from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are our Father,though Abraham does not know usor Israel acknowledge us;you, Lord, are our Father,our Redeemer from of old is your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Lord, do you make us wander from your waysand harden our hearts so we do not revere you?Return for the sake of your servants,the tribes that are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day of vengeance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little while your people possessed your holy place,but now our enemies have trampled down your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yours from of old;but you have not ruled over them,they have not been called by your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coming from Edom,from Bozrah, with his garments stained crimson?Who is this, robed in splendour,striding forward in the greatness of his strength?‘It is I, proclaiming victory,mighty to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are your garments red,like those of one treading the winep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from the nations no-one was with me.I trampled them in my angerand trod them down in my wrath;their blood spattered my garments,and I stained all my cl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for me the day of vengeance;the year for me to redeem had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but there was no-one to help,I was appalled that no-one gave support;so my own arm achieved salvation for me,and my own wrath sustain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rampled the nations in my anger;in my wrath I made them drunkand poured their blood on the ground.’Praise and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ell of the kindnesses of the Lord,the deeds for which he is to be praised,according to all the Lord has done for us –yes, the many good thingshe has done for Israel,according to his compassion and many kindnesse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2026-07-23T08:29:33Z</dcterms:created>
  <dcterms:modified xsi:type="dcterms:W3CDTF">2026-07-23T08:29:33Z</dcterms:modified>
  <dc:title>Bible.com.au: Isaiah 63:1-19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