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9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or I, the Lord, love justice;I hate robbery and wrongdoing.In my faithfulness I will reward my peopleand make an everlasting covenant with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scendants will be known among the nationsand their offspring among the peoples.All who see them will acknowledgethat they are a people the Lord has blessed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greatly in the Lord;my soul rejoices in my God.For he has clothed me with garments of salvationand arrayed me in a robe of his righteousness,as a bridegroom adorns his head like a priest,and as a bride adorns herself with her jewe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soil makes the young plant come upand a garden causes seeds to grow,so the Sovereign Lord will make righteousnessand praise spring up before all n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ear of the Lord’s favou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e Sovereign Lord is on me,because the Lord has anointed meto proclaim good news to the poor.He has sent me to bind up the broken-hearted,to proclaim freedom for the captivesand release from darkness for the prisone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claim the year of the Lord’s favourand the day of vengeance of our God,to comfort all who mourn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vide for those who grieve in Zion –to bestow on them a crown of beautyinstead of ashes,the oil of joyinstead of mourning,and a garment of praiseinstead of a spirit of despair.They will be called oaks of righteousness,a planting of the Lordfor the display of his splend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rebuild the ancient ruinsand restore the places long devastated;they will renew the ruined citiesthat have been devastated for gener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will shepherd your flocks;foreigners will work your fields and vineyar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be called priests of the Lord,you will be named ministers of our God.You will feed on the wealth of nations,and in their riches you will boa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your shameyou will receive a double portion,and instead of disgraceyou will rejoice in your inheritance.And so you will inherit a double portion in your land,and everlasting joy will be you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2026-06-26T08:41:29Z</dcterms:created>
  <dcterms:modified xsi:type="dcterms:W3CDTF">2026-06-26T08:41:29Z</dcterms:modified>
  <dc:title>Bible.com.au: Isaiah 61:1-11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