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are these that fly along like clouds,like doves to their nes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urely the islands look to me;in the lead are the ships of Tarshish,bringing your children from afar,with their silver and gold,to the honour of the Lord your God,the Holy One of Israel,for he has endowed you with splendou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eigners will rebuild your walls,and their kings will serve you.Though in anger I struck you,in favour I will show you compass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r gates will always stand open,they will never be shut, day or night,so that people may bring you the wealth of the nations –their kings led in triumphal process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nation or kingdom that will not serve you will perish;it will be utterly ruin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glory of Lebanon will come to you,the juniper, the fir and the cypress together,to adorn my sanctuary;and I will glorify the place for my fe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hildren of your oppressors will come bowing before you;all who despise you will bow down at your feetand will call you the City of the Lord,Zion of the Holy One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though you have been forsaken and hated,with no-one travelling through,I will make you the everlasting prideand the joy of all genera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drink the milk of nationsand be nursed at royal breasts.Then you will know that I, the Lord, am your Saviour,your Redeemer, the Mighty One of Jacob.]]></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stead of bronze I will bring you gold,and silver in place of iron.Instead of wood I will bring you bronze,and iron in place of stones.I will make peace your governorand well-being your rul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lory of Z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 longer will violence be heard in your land,nor ruin or destruction within your borders,but you will call your walls Salvationand your gates Prai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un will no more be your light by day,nor will the brightness of the moon shine on you,for the Lord will be your everlasting light,and your God will be your glo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r sun will never set again,and your moon will wane no more;the Lord will be your everlasting light,and your days of sorrow will e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all your people will be righteousand they will possess the land for ever.They are the shoot I have planted,the work of my hands,for the display of my splendou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east of you will become a thousand,the smallest a mighty nation.I am the Lord;in its time I will do this swift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rise, shine, for your light has come,and the glory of the Lord rises upon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ee, darkness covers the earthand thick darkness is over the peoples,but the Lord rises upon youand his glory appears over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tions will come to your light,and kings to the brightness of your daw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ft up your eyes and look about you:all assemble and come to you;your sons come from afar,and your daughters are carried on the hi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you will look and be radiant,your heart will throb and swell with joy;the wealth on the seas will be brought to you,to you the riches of the nations will co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rds of camels will cover your land,young camels of Midian and Ephah.And all from Sheba will come,bearing gold and incenseand proclaiming the praise of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Kedar’s flocks will be gathered to you,the rams of Nebaioth will serve you;they will be accepted as offerings on my altar,and I will adorn my glorious temple.]]></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2026-06-11T23:55:43Z</dcterms:created>
  <dcterms:modified xsi:type="dcterms:W3CDTF">2026-06-11T23:55:43Z</dcterms:modified>
  <dc:title>Bible.com.au: Isaiah 60:1-22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