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8396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I heard the voice of the Lord saying, ‘Whom shall I send? And who will go for us?’And I said, ‘Here am I. Send 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aid, ‘Go and tell this people:‘ “Be ever hearing, but never understanding;be ever seeing, but never perceiv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ke the heart of this people calloused;make their ears dulland close their eyes.Otherwise they might see with their eyes,hear with their ears,understand with their hearts,and turn and be heal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I said, ‘For how long, Lord?’And he answered:‘Until the cities lie ruinedand without inhabitant,until the houses are left desertedand the fields ruined and ravag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until the Lord has sent everyone far awayand the land is utterly forsak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gh a tenth remains in the land,it will again be laid waste.But as the terebinth and oakleave stumps when they are cut down,so the holy seed will be the stump in the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aiah’s commi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year that King Uzziah died, I saw the Lord, high and exalted, seated on a throne; and the train of his robe filled the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bove him were seraphim, each with six wings: with two wings they covered their faces, with two they covered their feet, and with two they were fl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y were calling to one another:‘Holy, holy, holy is the Lord Almighty;the whole earth is full of his gl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e sound of their voices the doorposts and thresholds shook and the temple was filled with smo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oe to me!’ I cried. ‘I am ruined! For I am a man of unclean lips, and I live among a people of unclean lips, and my eyes have seen the King, the Lord Almigh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one of the seraphim flew to me with a live coal in his hand, which he had taken with tongs from the alt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ith it he touched my mouth and said, ‘See, this has touched your lips; your guilt is taken away and your sin atoned for.’]]></a:t>
            </a:r>
          </a:p>
        </p:txBody>
      </p:sp>
    </p:spTree>
  </p:cSld>
  <p:clrMapOvr>
    <a:masterClrMapping/>
  </p:clrMapOvr>
</p:sld>
</file>

<file path=ppt/theme/theme1.xml><?xml version="1.0" encoding="utf-8"?>
<a:theme xmlns:a="http://schemas.openxmlformats.org/drawingml/2006/main" name="Theme60">
  <a:themeElements>
    <a:clrScheme name="Theme6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2026-05-26T03:54:47Z</dcterms:created>
  <dcterms:modified xsi:type="dcterms:W3CDTF">2026-05-26T03:54:47Z</dcterms:modified>
  <dc:title>Bible.com.au: Isaiah 6:1-13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