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9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peace they do not know;there is no justice in their paths.They have turned them into crooked roads;no-one who walks along them will know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ustice is far from us,and righteousness does not reach us.We look for light, but all is darkness;for brightness, but we walk in deep shadow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blind we grope along the wall,feeling our way like people without eyes.At midday we stumble as if it were twilight;among the strong, we are like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ll growl like bears;we moan mournfully like doves.We look for justice, but find none;for deliverance, but it is far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offences are many in your sight,and our sins testify against us.Our offences are ever with us,and we acknowledge our iniquitie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ellion and treachery against the Lord,turning our backs on our God,inciting revolt and oppression,uttering lies our hearts have concei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ustice is driven back,and righteousness stands at a distance;truth has stumbled in the streets,honesty cannot en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is nowhere to be found,and whoever shuns evil becomes a prey.The Lord looked and was displeasedthat there was no just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w that there was no-one,he was appalled that there was no-one to intervene;so his own arm achieved salvation for him,and his own righteousness sustained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on righteousness as his breastplate,and the helmet of salvation on his head;he put on the garments of vengeanceand wrapped himself in zeal as in a clo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, confession and redemp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what they have done,so will he repaywrath to his enemiesand retribution to his foes;he will repay the islands their du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est, people will fear the name of the Lord,and from the rising of the sun, they will revere his glory.For he will come like a pent-up floodthat the breath of the Lord drives alo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Redeemer will come to Zion,to those in Jacob who repent of their sins,’declares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s for me, this is my covenant with them,’ says the Lord. ‘My Spirit, who is on you, will not depart from you, and my words that I have put in your mouth will always be on your lips, on the lips of your children and on the lips of their descendants – from this time on and for ever,’ says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arm of the Lord is not too short to save,nor his ear too dull to he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r iniquities have separatedyou from your God;your sins have hidden his face from you,so that he will not he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hands are stained with blood,your fingers with guilt.Your lips have spoken falsely,and your tongue mutters wicked th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lls for justice;no-one pleads a case with integrity.They rely on empty arguments, they utter lies;they conceive trouble and give birth to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ch the eggs of vipersand spin a spider’s web.Whoever eats their eggs will die,and when one is broken, an adder is hatc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obwebs are useless for clothing;they cannot cover themselves with what they make.Their deeds are evil deeds,and acts of violence are in their h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eet rush into sin;they are swift to shed innocent blood.They pursue evil schemes;acts of violence mark their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2026-06-02T19:55:06Z</dcterms:created>
  <dcterms:modified xsi:type="dcterms:W3CDTF">2026-06-02T19:55:06Z</dcterms:modified>
  <dc:title>Bible.com.au: Isaiah 59:1-21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