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ent to Molek with olive oiland increased your perfumes.You sent your ambassadors far away;you descended to the very realm of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earied yourself by such going about,but you would not say, “It is hopeless.”You found renewal of your strength,and so you did not fai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m have you so dreaded and fearedthat you have not been true to me,and have neither remembered menor taken this to heart?Is it not because I have long been silentthat you do not fear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expose your righteousness and your works,and they will not benefi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cry out for help,let your collection of idols save you!The wind will carry all of them off,a mere breath will blow them away.But whoever takes refuge in mewill inherit the landand possess my holy mountain.’Comfort for the contri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will be said:‘Build up, build up, prepare the road!Remove the obstacles out of the way of m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is what the high and exalted One says –he who lives for ever, whose name is holy:‘I live in a high and holy place,but also with the one who is contrite and lowly in spirit,to revive the spirit of the lowlyand to revive the heart of the contr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not accuse them for ever,nor will I always be angry,for then they would faint away because of me –the very people I have crea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as enraged by their sinful greed;I punished them, and hid my face in anger,yet they kept on in their wilful w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seen their ways, but I will heal them;I will guide them and restore comfort to Israel’s mourn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ighteous perish,and no-one takes it to heart;the devout are taken away,and no-one understandsthat the righteous are taken awayto be spared from 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reating praise on their lips.Peace, peace, to those far and near,’says the Lord.‘And I will heal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wicked are like the tossing sea,which cannot rest,whose waves cast up mire and mu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is no peace,’ says my God, ‘for the wic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se who walk uprightlyenter into peace;they find rest as they lie in de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you – come here, you children of a sorceress,you offspring of adulterers and prostitu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re you mocking?At whom do you sneerand stick out your tongue?Are you not a brood of rebels,the offspring of li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burn with lust among the oaksand under every spreading tree;you sacrifice your children in the ravinesand under the overhanging cra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dols among the smooth stones of the ravines are your portion;indeed, they are your lot.Yes, to them you have poured out drink offeringsand offered grain offerings.In view of all this, should I rel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have made your bed on a high and lofty hill;there you went up to offer your sacrifi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ind your doors and your doorpostsyou have put your pagan symbols.Forsaking me, you uncovered your bed,you climbed into it and opened it wide;you made a pact with those whose beds you love,and you looked with lust on their naked bodie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2026-06-02T19:55:05Z</dcterms:created>
  <dcterms:modified xsi:type="dcterms:W3CDTF">2026-06-02T19:55:05Z</dcterms:modified>
  <dc:title>Bible.com.au: Isaiah 57:1-21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