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5: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my thoughts are not your thoughts,neither are your ways my ways,’declares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the heavens are higher than the earth,so are my ways higher than your waysand my thoughts than your though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the rain and the snowcome down from heaven,and do not return to itwithout watering the earthand making it bud and flourish,so that it yields seed for the sower and bread for the e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s my word that goes out from my mouth:it will not return to me empty,but will accomplish what I desireand achieve the purpose for which I sent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go out in joyand be led forth in peace;the mountains and hillswill burst into song before you,and all the trees of the fieldwill clap their h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of the thorn-bush will grow the juniper,and instead of briers the myrtle will grow.This will be for the Lord’s renown,for an everlasting sign,that will endure for 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vitation to the thirs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me, all you who are thirsty,come to the waters;and you who have no money,come, buy and eat!Come, buy wine and milkwithout money and without co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y spend money on what is not bread,and your labour on what does not satisfy?Listen, listen to me, and eat what is good,and you will delight in the richest of f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ear and come to me;listen, that you may live.I will make an everlasting covenant with you,my faithful love promised to Dav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ee, I have made him a witness to the peoples,a ruler and commander of the peop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urely you will summon nations you know not,and nations you do not know will come running to you,because of the Lord your God,the Holy One of Israel,for he has endowed you with splendou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ek the Lord while he may be found;call on him while he is ne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the wicked forsake their waysand the unrighteous their thoughts.Let them turn to the Lord, and he will have mercy on them,and to our God, for he will freely pardon.]]></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2026-06-02T19:55:05Z</dcterms:created>
  <dcterms:modified xsi:type="dcterms:W3CDTF">2026-06-02T19:55:05Z</dcterms:modified>
  <dc:title>Bible.com.au: Isaiah 55:1-13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