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assigned a grave with the wicked,and with the rich in his death,though he had done no violence,nor was any deceit in his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was the Lord’s will to crush him and cause him to suffer,and though the Lord makes his life an offering for sin,he will see his offspring and prolong his days,and the will of the Lord wi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e has suffered,he will see the light of life and be satisfied;by his knowledge my righteous servant will justify many,and he wi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will give him a portion among the great,and he will divide the spoils with the strong,because he poured out his life unto death,and was numbered with the transgressors.For he bore the sin of many,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s believed our messageand to whom has the arm of the Lord been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grew up before him like a tender shoot,and like a root out of dry ground.He had no beauty or majesty to attract us to him,nothing in his appearance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despised and rejected by mankind,a man of suffering, and familiar with pain.Like one from whom people hide their faceshe was despised, and we held him in low este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took up our painand bore our suffering,yet we considered him punished by God,stricken by him,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pierced for our transgressions,he was crushed for our iniquities;the punishment that brought us peace was on him,and by his wound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all, like sheep, have gone astray,each of us has turned to our own way;and the Lord has laid on him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and afflicted,yet he did not open his mouth;he was led like a lamb to the slaughter,and as a sheep before its shearers is silent,so he did not open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oppression and judgment he was taken away.Yet who of his generation protested?For he was cut off from the land of the living;for the transgression of my people he was punish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2026-06-26T08:41:19Z</dcterms:created>
  <dcterms:modified xsi:type="dcterms:W3CDTF">2026-06-26T08:41:19Z</dcterms:modified>
  <dc:title>Bible.com.au: Isaiah 53:1-12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