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7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rst into songs of joy together,you ruins of Jerusalem,for the Lord has comforted his people,he has redeemed Jerusal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lay bare his holy armin the sight of all the nations,and all the ends of the earth will seethe salvation of 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, depart, go out from there!Touch no unclean thing!Come out from it and be pure,you who carry the articles of the Lord’s hou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ill not leave in hasteor go in flight;for the Lord will go before you,the God of Israel will be your rear guard.The suffering and glory of the servant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my servant will act wisely;he will be raised and lifted up and highly exal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there were many who were appalled at him –his appearance was so disfigured beyond that of any human beingand his form marred beyond human likeness –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ill sprinkle many nations,and kings will shut their mouths because of him.For what they were not told, they will see,and what they have not heard, they will understa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wake, Zion,clothe yourself with strength!Put on your garments of splendour,Jerusalem, the holy city.The uncircumcised and defiledwill not enter you aga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ke off your dust;rise up, sit enthroned, Jerusalem.Free yourself from the chains on your neck,Daughter Zion, now a capti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Lord says:‘You were sold for nothing,and without money you will be redeemed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Sovereign Lord says:‘At first my people went down to Egypt to live;lately, Assyria has oppressed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nd now what do I have here?’ declares the Lord.‘For my people have been taken away for nothing,and those who rule them mock,’declares the Lord.‘And all day longmy name is constantly blasphem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people will know my name;therefore in that day they will knowthat it is I who foretold it.Yes, it is I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on the mountainsare the feet of those who bring good news,who proclaim peace,who bring good tidings,who proclaim salvation,who say to Zion,‘Your God reigns!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Your watchmen lift up their voices;together they shout for joy.When the Lord returns to Zion,they will see it with their own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2026-05-20T17:33:51Z</dcterms:created>
  <dcterms:modified xsi:type="dcterms:W3CDTF">2026-05-20T17:33:51Z</dcterms:modified>
  <dc:title>Bible.com.au: Isaiah 52:1-15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