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307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moth will eat them up like a garment;the worm will devour them like wool.But my righteousness will last for ever,my salvation through all gener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wake, awake, arm of the Lord,clothe yourself with strength!Awake, as in days gone by,as in generations of old.Was it not you who cut Rahab to pieces,who pierced that monster throug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s it not you who dried up the sea,the waters of the great deep,who made a road in the depths of the seaso that the redeemed might cross o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se the Lord has rescued will return.They will enter Zion with singing;everlasting joy will crown their heads.Gladness and joy will overtake them,and sorrow and sighing will flee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even I, am he who comforts you.Who are you that you fear mere mortals,human beings who are but gra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you forget the Lord your Maker,who stretches out the heavensand who lays the foundations of the earth,that you live in constant terror every daybecause of the wrath of the oppressor,who is bent on destruction?For where is the wrath of the oppress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owering prisoners will soon be set free;they will not die in their dungeon,nor will they lack br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 am the Lord your God,who stirs up the sea so that its waves roar –the Lord Almighty is his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ave put my words in your mouthand covered you with the shadow of my hand –I who set the heavens in place,who laid the foundations of the earth,and who say to Zion, “You are my people.” ’The cup of the Lord’s wr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wake, awake!Rise up, Jerusalem,you who have drunk from the hand of the Lordthe cup of his wrath,you who have drained to its dregsthe goblet that makes people stag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verlasting salvation for Z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mong all the children she borethere was none to guide her;among all the children she brought upthere was none to take her by the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double calamities have come upon you –who can comfort you? –ruin and destruction, famine and sword –who can console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r children have fainted;they lie at every street corner,like antelope caught in a net.They are filled with the wrath of the Lord,with the rebuke of you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hear this, you afflicted one,made drunk, but not with wi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is what your Sovereign Lord says,your God, who defends his people:‘See, I have taken out of your handthe cup that made you stagger;from that cup, the goblet of my wrath,you will never drink ag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put it into the hands of your tormentors,who said to you,“Fall prostrate that we may walk on you.”And you made your back like the ground,like a street to be walked 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to me, you who pursue righteousnessand who seek the Lord:look to the rock from which you were cutand to the quarry from which you were he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ook to Abraham, your father,and to Sarah, who gave you birth.When I called him he was only one man,and I blessed him and made him man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will surely comfort Zionand will look with compassion on all her ruins;he will make her deserts like Eden,her wastelands like the garden of the Lord.Joy and gladness will be found in her,thanksgiving and the sound of sing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sten to me, my people;hear me, my nation:instruction will go out from me;my justice will become a light to the na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righteousness draws near speedily,my salvation is on the way,and my arm will bring justice to the nations.The islands will look to meand wait in hope for my ar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ft up your eyes to the heavens,look at the earth beneath;the heavens will vanish like smoke,the earth will wear out like a garmentand its inhabitants die like flies.But my salvation will last for ever,my righteousness will never fai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ar me, you who know what is right,you people who have taken my instruction to heart:do not fear the reproach of mere mortalsor be terrified by their insults.]]></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2026-05-20T22:00:57Z</dcterms:created>
  <dcterms:modified xsi:type="dcterms:W3CDTF">2026-05-20T22:00:57Z</dcterms:modified>
  <dc:title>Bible.com.au: Isaiah 51:1-23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