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ho vindicates me is near.Who then will bring charges against me?Let us face each other!Who is my accuser?Let him confron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is the Sovereign Lord who helps me.Who will condemn me?They will all wear out like a garment;the moths will eat them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among you fears the Lordand obeys the word of his servant?Let the one who walks in the dark,who has no light,trust in the name of the Lordand rely on thei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all you who light firesand provide yourselves with flaming torches,go, walk in the light of your firesand of the torches you have set ablaze.This is what you shall receive from my hand:you will lie down in tor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sin and the servant’s obedie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Where is your mother’s certificate of divorcewith which I sent her away?Or to which of my creditorsdid I sell you?Because of your sins you were sold;because of your transgressions your mother was sent a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I came, why was there no-one?When I called, why was there no-one to answer?Was my arm too short to deliver you?Do I lack the strength to rescue you?By a mere rebuke I dry up the sea,I turn rivers into a desert;their fish rot for lack of waterand die of thir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lothe the heavens with darknessand make sackcloth its cov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vereign Lord has given me a well-instructed tongue,to know the word that sustains the weary.He wakens me morning by morning,wakens my ear to listen like one being instruc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vereign Lord has opened my ears;I have not been rebellious,I have not turned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offered my back to those who beat me,my cheeks to those who pulled out my beard;I did not hide my facefrom mocking and spit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the Sovereign Lord helps me,I will not be disgraced.Therefore have I set my face like flint,and I know I will not be put to shame.]]></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2026-06-23T06:02:56Z</dcterms:created>
  <dcterms:modified xsi:type="dcterms:W3CDTF">2026-06-23T06:02:56Z</dcterms:modified>
  <dc:title>Bible.com.au: Isaiah 50:1-11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