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oe to you who add house to houseand join field to fieldtill no space is leftand you live alone in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lmighty has declared in my hearing:‘Surely the great houses will become desolate,the fine mansions left without occup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ten-acre vineyard will produce only a bath of wine;a homer of seed will yield only an ephah of gr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e to those who rise early in the morningto run after their drinks,who stay up late at nighttill they are inflamed with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have harps and lyres at their banquets,pipes and tambourines and wine,but they have no regard for the deeds of the Lord,no respect for the work of his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my people will go into exilefor lack of understanding;those of high rank will die of hungerand the common people will be parched with th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Death expands its jaws,opening wide its mouth;into it will descend their nobles and masseswith all their brawlers and revell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people will be brought lowand everyone humbled,the eyes of the arrogant humb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Lord Almighty will be exalted by his justice,and the holy God will be proved holy by his righteous ac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ep will graze as in their own pasture;lambs will feed among the ruins of the ri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ng of the viney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oe to those who draw sin along with cords of deceit,and wickedness as with cart rop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those who say, ‘Let God hurry;let him hasten his workso that we may see it.The plan of the Holy One of Israel –let it approach, let it come into view,so that we may know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e to those who call evil goodand good evil,who put darkness for lightand light for darkness,who put bitter for sweetand sweet for bit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oe to those who are wise in their own eyesand clever in their own s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oe to those who are heroes at drinking wineand champions at mixing drin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acquit the guilty for a bribe,but deny justice to the innoc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as tongues of fire lick up strawand as dry grass sinks down in the flames,so their roots will decayand their flowers blow away like dust;for they have rejected the law of the Lord Almightyand spurned the word of the Holy One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the Lord’s anger burns against his people;his hand is raised and he strikes them down.The mountains shake,and the dead bodies are like refuse in the streets.Yet for all this, his anger is not turned away,his hand is still uprai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lifts up a banner for the distant nations,he whistles for those at the ends of the earth.Here they come,swiftly and speedi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t one of them grows tired or stumbles,not one slumbers or sleeps;not a belt is loosened at the waist,not a sandal strap is br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sing for the one I lovea song about his vineyard:my loved one had a vineyardon a fertile hillsid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ir arrows are sharp,all their bows are strung;their horses’ hooves seem like flint,their chariot wheels like a whirlw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ir roar is like that of the lion,they roar like young lions;they growl as they seize their preyand carry it off with no-one to rescu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at day they will roar over itlike the roaring of the sea.And if one looks at the land,there is only darkness and distress;even the sun will be darkened by clou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ug it up and cleared it of stonesand planted it with the choicest vines.He built a watchtower in itand cut out a winepress as well.Then he looked for a crop of good grapes,but it yielded only bad fru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you dwellers in Jerusalem and people of Judah,judge between me and my viney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more could have been done for my vineyardthan I have done for it?When I looked for good grapes,why did it yield only b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 will tell youwhat I am going to do to my vineyard:I will take away its hedge,and it will be destroyed;I will break down its wall,and it will be tramp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make it a wasteland,neither pruned nor cultivated,and briers and thorns will grow there.I will command the cloudsnot to rain o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vineyard of the Lord Almightyis the nation of Israel,and the people of Judahare the vines he delighted in.And he looked for justice, but saw bloodshed;for righteousness, but heard cries of distress.Woes and judgments]]></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2026-06-11T23:55:45Z</dcterms:created>
  <dcterms:modified xsi:type="dcterms:W3CDTF">2026-06-11T23:55:45Z</dcterms:modified>
  <dc:title>Bible.com.au: Isaiah 5:1-30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