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6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49: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is is what the Lord says:‘In the time of my favour I will answer you,and in the day of salvation I will help you;I will keep you and will make youto be a covenant for the people,to restore the landand to reassign its desolate inheritanc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o say to the captives, “Come out,”and to those in darkness, “Be free!”‘They will feed beside the roadsand find pasture on every barren hil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will neither hunger nor thirst,nor will the desert heat or the sun beat down on them.He who has compassion on them will guide themand lead them beside springs of wat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will turn all my mountains into roads,and my highways will be raised up.]]></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ee, they will come from afar –some from the north, some from the west,some from the region of Asw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hout for joy, you heavens;rejoice, you earth;burst into song, you mountains!For the Lord comforts his peopleand will have compassion on his afflicted on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Zion said, ‘The Lord has forsaken me,the Lord has forgotten 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Can a mother forget the baby at her breastand have no compassion on the child she has borne?Though she may forget,I will not forget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ee, I have engraved you on the palms of my hands;your walls are ever before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r children hasten back,and those who laid you waste depart from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ervant of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Lift up your eyes and look around;all your children gather and come to you.As surely as I live,’ declares the Lord,‘you will wear them all as ornaments;you will put them on, like a brid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ough you were ruined and made desolateand your land laid waste,now you will be too small for your people,and those who devoured you will be far awa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children born during your bereavementwill yet say in your hearing,“This place is too small for us;give us more space to live i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you will say in your heart,“Who bore me these?I was bereaved and barren;I was exiled and rejected.Who brought these up?I was left all alone,but these – where have they come from?”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is is what the Sovereign Lord says:‘See, I will beckon to the nations,I will lift up my banner to the peoples;they will bring your sons in their armsand carry your daughters on their hip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ings will be your foster fathers,and their queens your nursing mothers.They will bow down before you with their faces to the ground;they will lick the dust at your feet.Then you will know that I am the Lord;those who hope in me will not be disappoint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Can plunder be taken from warriors,or captives be rescued from the fierc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this is what the Lord says:‘Yes, captives will be taken from warriors,and plunder retrieved from the fierce;I will contend with those who contend with you,and your children I will sav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will make your oppressors eat their own flesh;they will be drunk on their own blood, as with wine.Then all mankind will knowthat I, the Lord, am your Saviour,your Redeemer, the Mighty One of Jacob.’]]></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isten to me, you islands;hear this, you distant nations:before I was born the Lord called me;from my mother’s womb he has spoken my na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made my mouth like a sharpened sword,in the shadow of his hand he hid me;he made me into a polished arrowand concealed me in his quiv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said to me, ‘You are my servant,Israel, in whom I will display my splendou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I said, ‘I have laboured in vain;I have spent my strength for nothing at all.Yet what is due to me is in the Lord’s hand,and my reward is with my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now the Lord says –he who formed me in the womb to be his servantto bring Jacob back to himand gather Israel to himself,for I am honoured in the eyes of the Lordand my God has been my strength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says:‘It is too small a thing for you to be my servantto restore the tribes of Jacoband bring back those of Israel I have kept.I will also make you a light for the Gentiles,that my salvation may reach to the ends of the ear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is is what the Lord says –the Redeemer and Holy One of Israel –to him who was despised and abhorred by the nation,to the servant of rulers:‘Kings will see you and stand up,princes will see and bow down,because of the Lord, who is faithful,the Holy One of Israel, who has chosen you.’Restoration of Israel]]></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2026-07-23T08:29:34Z</dcterms:created>
  <dcterms:modified xsi:type="dcterms:W3CDTF">2026-07-23T08:29:34Z</dcterms:modified>
  <dc:title>Bible.com.au: Isaiah 49:1-26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