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e to those who quarrel with their Maker,those who are nothing but potsherdsamong the potsherds on the ground.Does the clay say to the potter,“What are you making?”Does your work say,“The potter has no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oe to the one who says to a father,“What have you begotten?”or to a mother,“What have you brought to bi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 –the Holy One of Israel, and its Maker:concerning things to come,do you question me about my children,or give me orders about the work of my h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I who made the earthand created mankind on it.My own hands stretched out the heavens;I marshalled their starry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raise up Cyrus in my righteousness:I will make all his ways straight.He will rebuild my cityand set my exiles free,but not for a price or reward,says the Lord Al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says:‘The products of Egypt and the merchandise of Cush,and those tall Sabeans –they will come over to youand will be yours;they will trudge behind you,coming over to you in chains.They will bow down before youand plead with you, saying,“Surely God is with you, and there is no other;there is no other g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ruly you are a God who has been hiding himself,the God and Saviour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makers of idols will be put to shame and disgraced;they will go off into disgrace toge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srael will be saved by the Lordwith an everlasting salvation;you will never be put to shame or disgraced,to ages everlast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is is what the Lord says –he who created the heavens,he is God;he who fashioned and made the earth,he founded it;he did not create it to be empty,but formed it to be inhabited –he says:‘I am the Lord,and there is no 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 to his anointed,to Cyrus, whose right hand I take hold ofto subdue nations before himand to strip kings of their armour,to open doors before himso that gates will not be shu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ve not spoken in secret,from somewhere in a land of darkness;I have not said to Jacob’s descendants,“Seek me in vain.”I, the Lord, speak the truth;I declare what is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ther together and come;assemble, you fugitives from the nations.Ignorant are those who carry about idols of wood,who pray to gods that cannot sa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clare what is to be, present it –let them take counsel together.Who foretold this long ago,who declared it from the distant past?Was it not I, the Lord?And there is no God apart from me,a righteous God and a Saviour;there is none but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urn to me and be saved,all you ends of the earth;for I am God, and there is no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myself I have sworn,my mouth has uttered in all integritya word that will not be revoked:before me every knee will bow;by me every tongue will sw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say of me, “In the Lord aloneare deliverance and strength.” ’All who have raged against himwill come to him and be put to sha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ll the descendants of Israelwill find deliverance in the Lordand will make their boast i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go before youand will level the mountains;I will break down gates of bronzeand cut through bars of i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give you hidden treasures,riches stored in secret places,so that you may know that I am the Lord,the God of Israel, who summons you by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sake of Jacob my servant,of Israel my chosen,I summon you by nameand bestow on you a title of honour,though you do not acknowledge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Lord, and there is no other;apart from me there is no God.I will strengthen you,though you have not acknowledg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at from the rising of the sunto the place of its settingpeople may know there is none besides me.I am the Lord, and there is no 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form the light and create darkness,I bring prosperity and create disaster;I, the Lord, do all these th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heavens above, rain down my righteousness;let the clouds shower it down.Let the earth open wide,let salvation spring up,let righteousness flourish with it;I, the Lord, have created it.]]></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2026-06-11T23:55:29Z</dcterms:created>
  <dcterms:modified xsi:type="dcterms:W3CDTF">2026-06-11T23:55:29Z</dcterms:modified>
  <dc:title>Bible.com.au: Isaiah 45:1-25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