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56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ad out those who have eyes but are blind,who have ears but are dea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nations gather togetherand the peoples assemble.Which of their gods foretold thisand proclaimed to us the former things?Let them bring in their witnesses to prove they were right,so that others may hear and say, ‘It i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my witnesses,’ declares the Lord,‘and my servant whom I have chosen,so that you may know and believe meand understand that I am he.Before me no god was formed,nor will there be one afte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even I, am the Lord,and apart from me there is no savi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revealed and saved and proclaimed –I, and not some foreign god among you.You are my witnesses,’ declares the Lord, ‘that I am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s, and from ancient days I am he.No-one can deliver out of my hand.When I act, who can reverse it?’God’s mercy and Israel’s unfaithful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says –your Redeemer, the Holy One of Israel:‘For your sake I will send to Babylonand bring down as fugitives all the Babylonians,in the ships in which they took pr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Holy One,Israel’s Creator,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he who made a way through the sea,a path through the might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drew out the chariots and horses,the army and reinforcements together,and they lay there, never to rise again,extinguished, snuffed out like a w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only Savi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get the former things;do not dwell on the p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e, I am doing a new thing!Now it springs up; do you not perceive it?I am making a way in the wildernessand streams in the waste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ild animals honour me,the jackals and the owls,because I provide water in the wildernessand streams in the wasteland,to give drink to my people, my chos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I formed for myselfthat they may proclaim my pra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you have not called on me, Jacob,you have not wearied yourselves for me,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not brought me sheep for burnt offerings,nor honoured me with your sacrifices.I have not burdened you with grain offeringsnor wearied you with demands for incen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not bought any fragrant calamus for me,or lavished on me the fat of your sacrifices.But you have burdened me with your sinsand wearied me with your offen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even I, am he who blots outyour transgressions, for my own sake,and remembers your sins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eview the past for me,let us argue the matter together;state the case for your innoc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first father sinned;those I sent to teach you rebelled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ow, this is what the Lord says –he who created you, Jacob,he who formed you, Israel:‘Do not fear, for I have redeemed you;I have summoned you by name; you are m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 disgraced the dignitaries of your temple;I consigned Jacob to destructionand Israel to sco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pass through the waters,I will be with you;and when you pass through the rivers,they will not sweep over you.When you walk through the fire,you will not be burned;the flames will not set you abla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am the Lord your God,the Holy One of Israel, your Saviour;I give Egypt for your ransom,Cush and Seba in your st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you are precious and honoured in my sight,and because I love you,I will give people in exchange for you,nations in exchange for your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be afraid, for I am with you;I will bring your children from the eastand gather you from the w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ay to the north, “Give them up!”and to the south, “Do not hold them back.”Bring my sons from afarand my daughters from the ends of the ea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who is called by my name,whom I created for my glory,whom I formed and mad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2026-06-25T01:03:41Z</dcterms:created>
  <dcterms:modified xsi:type="dcterms:W3CDTF">2026-06-25T01:03:41Z</dcterms:modified>
  <dc:title>Bible.com.au: Isaiah 43:1-28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