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3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the Lord; that is my name!I will not yield my glory to anotheror my praise to ido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 the former things have taken place,and new things I declare;before they spring into beingI announce them to you.’Song of praise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g to the Lord a new song,his praise from the ends of the earth,you who go down to the sea, and all that is in it,you islands, and all who live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wilderness and its towns raise their voices;let the settlements where Kedar lives rejoice.Let the people of Sela sing for joy;let them shout from the mountainto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them give glory to the Lordand proclaim his praise in the isl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march out like a champion,like a warrior he will stir up his zeal;with a shout he will raise the battle cryand will triumph over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 long time I have kept silent,I have been quiet and held myself back.But now, like a woman in childbirth,I cry out, I gasp and p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lay waste the mountains and hillsand dry up all their vegetation;I will turn rivers into islandsand dry up the po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lead the blind by ways they have not known,along unfamiliar paths I will guide them;I will turn the darkness into light before themand make the rough places smooth.These are the things I will do;I will not forsak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ose who trust in idols,who say to images, “You are our gods,”will be turned back in utter shame.Israel blind and dea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vant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ar, you deaf;look, you blind, and s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is blind but my servant,and deaf like the messenger I send?Who is blind like the one in covenant with me,blind like the servant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seen many things, but you pay no attention;your ears are open, but you do not lis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pleased the Lordfor the sake of his righteousnessto make his law great and glor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is is a people plundered and looted,all of them trapped in pitsor hidden away in prisons.They have become plunder,with no-one to rescue them;they have been made loot,with no-one to say, ‘Send them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of you will listen to thisor pay close attention in time to c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nded Jacob over to become loot,and Israel to the plunderers?Was it not the Lord,against whom we have sinned?For they would not follow his ways;they did not obey his la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poured out on them his burning anger,the violence of war.It enveloped them in flames, yet they did not understand;it consumed them, but they did not take it to he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re is my servant, whom I uphold,my chosen one in whom I delight;I will put my Spirit on him,and he will bring justice to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ill not shout or cry out,or raise his voice in the stree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bruised reed he will not break,and a smouldering wick he will not snuff out.In faithfulness he will bring forth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not falter or be discouragedtill he establishes justice on earth.In his teaching the islands will put their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God the Lord says –the Creator of the heavens, who stretches them out,who spreads out the earth with all that springs from it,who gives breath to its people,and life to those who walk 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he Lord, have called you in righteousness;I will take hold of your hand.I will keep you and will make youto be a covenant for the peopleand a light for the Gent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open eyes that are blind,to free captives from prisonand to release from the dungeon those who sit in darknes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2026-05-22T13:20:54Z</dcterms:created>
  <dcterms:modified xsi:type="dcterms:W3CDTF">2026-05-22T13:20:54Z</dcterms:modified>
  <dc:title>Bible.com.au: Isaiah 42:1-25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