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Israel, my servant,Jacob, whom I have chosen,you descendants of Abraham my frie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ook you from the ends of the earth,from its farthest corners I called you.I said, “You are my servant”;I have chosen you and have not rejected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do not fear, for I am with you;do not be dismayed, for I am your God.I will strengthen you and help you;I will uphold you with my righteous right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who rage against youwill surely be ashamed and disgraced;those who oppose youwill be as nothing and per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gh you search for your enemies,you will not find them.Those who wage war against youwill be as nothing at 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am the Lord your Godwho takes hold of your right handand says to you, Do not fear;I will help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be afraid, you worm Jacob,little Israel, do not fear,for I myself will help you,’ declares the Lord,your Redeemer, the Holy One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I will make you into a threshing-sledge,new and sharp, with many teeth.You will thresh the mountains and crush them,and reduce the hills to chaf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winnow them, the wind will pick them up,and a gale will blow them away.But you will rejoice in the Lordand glory in the Holy One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oor and needy search for water,but there is none;their tongues are parched with thirst.But I the Lord will answer them;I, the God of Israel, will not forsake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helper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make rivers flow on barren heights,and springs within the valleys.I will turn the desert into pools of water,and the parched ground into sp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put in the desertthe cedar and the acacia, the myrtle and the olive.I will set junipers in the wasteland,the fir and the cypress toge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at people may see and know,may consider and understand,that the hand of the Lord has done this,that the Holy One of Israel has created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esent your case,’says the Lord.‘Set forth your arguments,’says Jacob’s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ell us, you idols,what is going to happen.Tell us what the former things were,so that we may consider themand know their final outcome.Or declare to us the things to c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us what the future holds,so that we may know you are gods.Do something, whether good or bad,so that we will be dismayed and filled with f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you are less than nothingand your works are utterly worthless;whoever chooses you is detesta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stirred up one from the north, and he comes –one from the rising sun who calls on my name.He treads on rulers as if they were mortar,as if he were a potter treading the cl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 told of this from the beginning, so that we could know,or beforehand, so that we could say, “He was right”?No-one told of this,no-one foretold it,no-one heard any words from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as the first to tell Zion, “Look, here they are!”I gave to Jerusalem a messenger of good new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 silent before me, you islands!Let the nations renew their strength!Let them come forward and speak;let us meet together at the place of judgme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look but there is no-one –no-one among the gods to give counsel,no-one to give answer when I ask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ee, they are all false!Their deeds amount to nothing;their images are but wind and confus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has stirred up one from the east,calling him in righteousness to his service?He hands nations over to himand subdues kings before him.He turns them to dust with his sword,to wind-blown chaff with his b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pursues them and moves on unscathed,by a path his feet have not travelled bef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has done this and carried it through,calling forth the generations from the beginning?I, the Lord – with the first of themand with the last – I am h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islands have seen it and fear;the ends of the earth tremble.They approach and come forw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elp each otherand say to their companions, ‘Be stro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etalworker encourages the goldsmith,and the one who smooths with the hammerspurs on the one who strikes the anvil.One says of the welding, ‘It is good.’The other nails down the idol so that it will not topple.]]></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2026-06-11T23:55:45Z</dcterms:created>
  <dcterms:modified xsi:type="dcterms:W3CDTF">2026-06-11T23:55:45Z</dcterms:modified>
  <dc:title>Bible.com.au: Isaiah 41:1-29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