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834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even womenwill take hold of one manand say, ‘We will eat our own foodand provide our own clothes;only let us be called by your name.Take away our disgrace!’The Branch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Branch of the Lord will be beautiful and glorious, and the fruit of the land will be the pride and glory of the survivors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left in Zion, who remain in Jerusalem, will be called holy, all who are recorded among the living in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ash away the filth of the women of Zion; he will cleanse the bloodstains from Jerusalem by a spirit of judgment and a spirit of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will create over all of Mount Zion and over those who assemble there a cloud of smoke by day and a glow of flaming fire by night; over everything the glory will be a canop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helter and shade from the heat of the day, and a refuge and hiding-place from the storm and 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2026-07-06T19:46:51Z</dcterms:created>
  <dcterms:modified xsi:type="dcterms:W3CDTF">2026-07-06T19:46:51Z</dcterms:modified>
  <dc:title>Bible.com.au: Isaiah 4:1-6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