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presProps" Target="presProps.xml"/>
  <Relationship Id="rId12" Type="http://schemas.openxmlformats.org/officeDocument/2006/relationships/viewProps" Target="viewProps.xml"/>
  <Relationship Id="rId13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7886131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saiah 4:1-6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VUK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seven womenwill take hold of one manand say, ‘We will eat our own foodand provide our own clothes;only let us be called by your name.Take away our disgrace!’The Branch of the Lord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n that day the Branch of the Lord will be beautiful and glorious, and the fruit of the land will be the pride and glory of the survivors in Israel.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se who are left in Zion, who remain in Jerusalem, will be called holy, all who are recorded among the living in Jerusalem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Lord will wash away the filth of the women of Zion; he will cleanse the bloodstains from Jerusalem by a spirit of judgment and a spirit of fire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the Lord will create over all of Mount Zion and over those who assemble there a cloud of smoke by day and a glow of flaming fire by night; over everything the glory will be a canopy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will be a shelter and shade from the heat of the day, and a refuge and hiding-place from the storm and rain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84">
  <a:themeElements>
    <a:clrScheme name="Theme84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84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84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8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2026-09-08T12:17:38Z</dcterms:created>
  <dcterms:modified xsi:type="dcterms:W3CDTF">2026-09-08T12:17:38Z</dcterms:modified>
  <dc:title>Bible.com.au: Isaiah 4:1-6 (NIVUK)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