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presProps" Target="presProps.xml"/>
  <Relationship Id="rId29" Type="http://schemas.openxmlformats.org/officeDocument/2006/relationships/viewProps" Target="viewProps.xml"/>
  <Relationship Id="rId3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26829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aiah 38:1-2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UK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zekiah’s illness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ose days Hezekiah became ill and was at the point of death. The prophet Isaiah son of Amoz went to him and said, ‘This is what the Lord says: put your house in order, because you are going to die; you will not recover.’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zekiah turned his face to the wall and prayed to the Lord,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Remember, Lord, how I have walked before you faithfully and with wholehearted devotion and have done what is good in your eyes.’ And Hezekiah wept bitterly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the word of the Lord came to Isaiah: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Go and tell Hezekiah, “This is what the Lord, the God of your father David, says: I have heard your prayer and seen your tears; I will add fifteen years to your lif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will deliver you and this city from the hand of the king of Assyria. I will defend this city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 “This is the Lord’s sign to you that the Lord will do what he has promised: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make the shadow cast by the sun go back the ten steps it has gone down on the stairway of Ahaz.” ’ So the sunlight went back the ten steps it had gone down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writing of Hezekiah king of Judah after his illness and recovery: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said, ‘In the prime of my lifemust I go through the gates of deathand be robbed of the rest of my years?’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said, ‘I will not again see the Lord himselfin the land of the living;no longer will I look on my fellow man,or be with those who now dwell in this world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ke a shepherd’s tent my househas been pulled down and taken from me.Like a weaver I have rolled up my life,and he has cut me off from the loom;day and night you made an end of m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aited patiently till dawn,but like a lion he broke all my bones;day and night you made an end of me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cried like a swift or thrush,I moaned like a mourning dove.My eyes grew weak as I looked to the heavens.I am being threatened; Lord, come to my aid!’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what can I say?He has spoken to me, and he himself has done this.I will walk humbly all my yearsbecause of this anguish of my soul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rd, by such things people live;and my spirit finds life in them too.You restored me to healthand let me live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urely it was for my benefitthat I suffered such anguish.In your love you kept mefrom the pit of destruction;you have put all my sinsbehind your back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grave cannot praise you,death cannot sing your praise;those who go down to the pitcannot hope for your faithfulness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iving, the living – they praise you,as I am doing today;parents tell their childrenabout your faithfulness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will save me,and we will sing with stringed instrumentsall the days of our livesin the temple of the Lord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aiah had said, ‘Prepare a poultice of figs and apply it to the boil, and he will recover.’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zekiah had asked, ‘What will be the sign that I will go up to the temple of the Lord?’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3">
  <a:themeElements>
    <a:clrScheme name="Theme1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2026-09-24T12:13:41Z</dcterms:created>
  <dcterms:modified xsi:type="dcterms:W3CDTF">2026-09-24T12:13:41Z</dcterms:modified>
  <dc:title>Bible.com.au: Isaiah 38:1-22 (NIVUK)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