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the shadow cast by the sun go back the ten steps it has gone down on the stairway of Ahaz.” ’ So the sunlight went back the ten steps it had gon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iting of Hezekiah king of Judah after his illness and recover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n the prime of my lifemust I go through the gates of deathand be robbed of the rest of my years?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will not again see the Lord himselfin the land of the living;no longer will I look on my fellow man,or be with those who now dwell in this 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hepherd’s tent my househas been pulled down and taken from me.Like a weaver I have rolled up my life,and he has cut me off from the loom;day and night you made an end of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till dawn,but like a lion he broke all my bones;day and night you made an end of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like a swift or thrush,I moaned like a mourning dove.My eyes grew weak as I looked to the heavens.I am being threatened; Lord, come to my aid!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can I say?He has spoken to me, and he himself has done this.I will walk humbly all my yearsbecause of this anguish of my sou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by such things people live;and my spirit finds life in them too.You restored me to healthand let me li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t was for my benefitthat I suffered such anguish.In your love you kept mefrom the pit of destruction;you have put all my sinsbehind your bac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’s ill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grave cannot praise you,death cannot sing your praise;those who go down to the pitcannot hope for your faithful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ving, the living – they praise you,as I am doing today;parents tell their childrenabout your faithful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ave me,and we will sing with stringed instrumentsall the days of our livesin the temple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had said, ‘Prepare a poultice of figs and apply it to the boil, and he will recover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had asked, ‘What will be the sign that I will go up to the temple of the Lord?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Hezekiah became ill and was at the point of death. The prophet Isaiah son of Amoz went to him and said, ‘This is what the Lord says: put your house in order, because you are going to die; you will not recover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turned his face to the wall and prayed to the Lor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Remember, Lord, how I have walked before you faithfully and with wholehearted devotion and have done what is good in your eyes.’ And Hezekiah wept bitter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Isaia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 and tell Hezekiah, “This is what the Lord, the God of your father David, says: I have heard your prayer and seen your tears; I will add fifteen years to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ver you and this city from the hand of the king of Assyria. I will defend this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is is the Lord’s sign to you that the Lord will do what he has promise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Isaiah 38:1-22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