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highway will be there;it will be called the Way of Holiness;it will be for those who walk on that Way.The unclean will not journey on it;wicked fools will not go about 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will be there,nor any ravenous beast;they will not be found there.But only the redeemed will walk ther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the Lord has rescued will return.They will enter Zion with singing;everlasting joy will crown their heads.Gladness and joy will overtake them,and sorrow and sighing will fle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of the redeem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and the parched land will be glad;the wilderness will rejoice and blossom.Like the crocu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urst into bloom;it will rejoice greatly and shout for joy.The glory of Lebanon will be given to it,the splendour of Carmel and Sharon;they will see the glory of the Lord,the splendour of 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the feeble hands,steady the knees that give wa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ose with fearful hearts,‘Be strong, do not fear;your God will come,he will come with vengeance;with divine retributionhe will come to save you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the eyes of the blind be openedand the ears of the deaf unstopp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the lame leap like a deer,and the mute tongue shout for joy.Water will gush forth in the wildernessand streams in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ning sand will become a pool,the thirsty ground bubbling springs.In the haunts where jackals once lay,grass and reeds and papyrus will gr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2026-06-15T08:47:37Z</dcterms:created>
  <dcterms:modified xsi:type="dcterms:W3CDTF">2026-06-15T08:47:37Z</dcterms:modified>
  <dc:title>Bible.com.au: Isaiah 35:1-10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