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04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against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, you nations, and listen;pay attention, you peoples!Let the earth hear, and all that is in it,the world, and all that comes out of 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ngry with all nations;his wrath is on all their armies.He will totally destroy them,he will give them over to slaugh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lain will be thrown out,their dead bodies will stink;the mountains will be soaked with their bl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tars in the sky will be dissolvedand the heavens rolled up like a scroll;all the starry host will falllike withered leaves from the vine,like shrivelled figs from the fig-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word has drunk its fill in the heavens;see, it descends in judgment on Edom,the people I have totally destro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the Lord is bathed in blood,it is covered with fat –the blood of lambs and goats,fat from the kidneys of rams.For the Lord has a sacrifice in Bozrahand a great slaughter in the land of E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oxen will fall with them,the bull calves and the great bulls.Their land will be drenched with blood,and the dust will be soaked with f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a day of vengeance,a year of retribution, to uphold Zion’s ca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’s streams will be turned into pitch,her dust into burning sulphur;her land will become blazing pitc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not be quenched night or day;its smoke will rise for ever.From generation to generation it will lie desolate;no-one will ever pass through it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owl and screech owl will possess it;the great owl and the raven will nest there.God will stretch out over Edomthe measuring line of chaosand the plumb-line of desola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obles will have nothing there to be called a kingdom,all her princes will vanish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will overrun her citadels,nettles and brambles her strongholds.She will become a haunt for jackals,a home for ow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ert creatures will meet with hyenas,and wild goats will bleat to each other;there the night creatures will also lie downand find for themselves places of re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wl will nest there and lay eggs,she will hatch them, and care for her youngunder the shadow of her wings;there also the falcons will gather,each with its m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in the scroll of the Lord and read:None of these will be missing,not one will lack her mate.For it is his mouth that has given the order,and his Spirit will gather them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ts their portions;his hand distributes them by measure.They will possess it for everand dwell there from generation to gener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2026-10-01T20:50:51Z</dcterms:created>
  <dcterms:modified xsi:type="dcterms:W3CDTF">2026-10-01T20:50:51Z</dcterms:modified>
  <dc:title>Bible.com.au: Isaiah 34:1-17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