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presProps" Target="presProps.xml"/>
  <Relationship Id="rId24" Type="http://schemas.openxmlformats.org/officeDocument/2006/relationships/viewProps" Target="viewProps.xml"/>
  <Relationship Id="rId2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2789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aiah 34:1-1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Lord has a day of vengeance,a year of retribution, to uphold Zion’s caus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dom’s streams will be turned into pitch,her dust into burning sulphur;her land will become blazing pitch!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will not be quenched night or day;its smoke will rise for ever.From generation to generation it will lie desolate;no-one will ever pass through it again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desert owl and screech owl will possess it;the great owl and the raven will nest there.God will stretch out over Edomthe measuring line of chaosand the plumb-line of desolation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r nobles will have nothing there to be called a kingdom,all her princes will vanish away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rns will overrun her citadels,nettles and brambles her strongholds.She will become a haunt for jackals,a home for owl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sert creatures will meet with hyenas,and wild goats will bleat to each other;there the night creatures will also lie downand find for themselves places of rest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owl will nest there and lay eggs,she will hatch them, and care for her youngunder the shadow of her wings;there also the falcons will gather,each with its mat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ok in the scroll of the Lord and read:None of these will be missing,not one will lack her mate.For it is his mouth that has given the order,and his Spirit will gather them together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allots their portions;his hand distributes them by measure.They will possess it for everand dwell there from generation to generation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udgment against the nations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me near, you nations, and listen;pay attention, you peoples!Let the earth hear, and all that is in it,the world, and all that comes out of it!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angry with all nations;his wrath is on all their armies.He will totally destroy them,he will give them over to slaughter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slain will be thrown out,their dead bodies will stink;the mountains will be soaked with their bloo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the stars in the sky will be dissolvedand the heavens rolled up like a scroll;all the starry host will falllike withered leaves from the vine,like shrivelled figs from the fig-tre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word has drunk its fill in the heavens;see, it descends in judgment on Edom,the people I have totally destroye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word of the Lord is bathed in blood,it is covered with fat –the blood of lambs and goats,fat from the kidneys of rams.For the Lord has a sacrifice in Bozrahand a great slaughter in the land of Edom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wild oxen will fall with them,the bull calves and the great bulls.Their land will be drenched with blood,and the dust will be soaked with fat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1">
  <a:themeElements>
    <a:clrScheme name="Theme8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2026-06-15T08:20:20Z</dcterms:created>
  <dcterms:modified xsi:type="dcterms:W3CDTF">2026-06-15T08:20:20Z</dcterms:modified>
  <dc:title>Bible.com.au: Isaiah 34:1-17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