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ways are deserted,no travellers are on the roads.The treaty is broken,its witnesses are despised,no-one is respe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nd dries up and wastes away,Lebanon is ashamed and withers;Sharon is like the Arabah,and Bashan and Carmel drop their le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ill I arise,’ says the Lord.‘Now will I be exalted;now will I be lifted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onceive chaff,you give birth to straw;your breath is a fire that consumes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s will be burned to ashes;like cut thorn-bushes they will be set abla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are far away, hear what I have done;you who are near, acknowledge my po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inners in Zion are terrified;trembling grips the godless:‘Who of us can dwell with the consuming fire?Who of us can dwell with everlasting bu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walk righteouslyand speak what is right,who reject gain from extortionand keep their hands from accepting bribes,who stop their ears against plots of murderand shut their eyes against contemplating evi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ones who will dwell on the heights,whose refuge will be the mountain fortress.Their bread will be supplied,and water will not fail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eyes will see the king in his beautyand view a land that stretches af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tress and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your thoughts you will ponder the former terror:‘Where is that chief officer?Where is the one who took the revenue?Where is the officer in charge of the t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see those arrogant people no more,people whose speech is obscure,whose language is strange and incomprehe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n Zion, the city of our festivals;your eyes will see Jerusalem,a peaceful abode, a tent that will not be moved;its stakes will never be pulled up,nor any of its ropes br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the Lord will be our Mighty One.It will be like a place of broad rivers and streams.No galley with oars will ride them,no mighty ship will sai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is our judge,the Lord is our lawgiver,the Lord is our king;it is he who will save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rigging hangs loose:the mast is not held secure,the sail is not spread.Then an abundance of spoils will be dividedand even the lame will carry off plu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one living in Zion will say, ‘I am ill’;and the sins of those who dwell there will be forgi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destroyer,you who have not been destroyed!Woe to you, betrayer,you who have not been betrayed!When you stop destroying,you will be destroyed;when you stop betraying,you will be betra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be gracious to us;we long for you.Be our strength every morning,our salvation in time of dist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uproar of your army, the peoples flee;when you rise up, the nations sca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lunder, O nations, is harvested as by young locusts;like a swarm of locusts people pounce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exalted, for he dwells on high;he will fill Zion with his justice and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e the sure foundation for your times,a rich store of salvation and wisdom and knowledge;the fear of the Lord is the key to this treas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their brave men cry aloud in the streets;the envoys of peace weep bitterly.]]></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Isaiah 33:1-24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