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82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32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noble make noble plans,and by noble deeds they stand.The women of Jerusalem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omen who are so complacent,rise up and listen to me;you daughters who feel secure,hear what I have to say!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little more than a yearyou who feel secure will tremble;the grape harvest will fail,and the harvest of fruit will not com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emble, you complacent women;shudder, you daughters who feel secure!Strip off your fine clothesand wrap yourselves in rag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at your breasts for the pleasant fields,for the fruitful vines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for the land of my people,a land overgrown with thorns and briers –yes, mourn for all houses of merrimentand for this city of revelr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ortress will be abandoned,the noisy city deserted;citadel and watchtower will become a wasteland for ever,the delight of donkeys, a pasture for flocks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ill the Spirit is poured on us from on high,and the desert becomes a fertile field,and the fertile field seems like a fores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’s justice will dwell in the desert,his righteousness live in the fertile fiel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ruit of that righteousness will be peace;its effect will be quietness and confidence for eve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ingdom of righteousnes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people will live in peaceful dwelling-places,in secure homes,in undisturbed places of res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hail flattens the forestand the city is levelled completely,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blessed you will be,sowing your seed by every stream,and letting your cattle and donkeys range fre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, a king will reign in righteousnessand rulers will rule with justic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ach one will be like a shelter from the windand a refuge from the storm,like streams of water in the desertand the shadow of a great rock in a thirsty lan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eyes of those who see will no longer be closed,and the ears of those who hear will liste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earful heart will know and understand,and the stammering tongue will be fluent and clea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longer will the fool be called noblenor the scoundrel be highly respect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fools speak folly,their hearts are bent on evil:they practise ungodlinessand spread error concerning the Lord;the hungry they leave emptyand from the thirsty they withhold wate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coundrels use wicked methods,they make up evil schemesto destroy the poor with lies,even when the plea of the needy is jus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2026-08-03T01:52:11Z</dcterms:created>
  <dcterms:modified xsi:type="dcterms:W3CDTF">2026-08-03T01:52:11Z</dcterms:modified>
  <dc:title>Bible.com.au: Isaiah 32:1-20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