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syria will fall by no human sword;a sword, not of mortals, will devour them.They will flee before the swordand their young men will be put to forced labou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ir stronghold will fall because of terror;at the sight of the battle standard their commanders will panic,’declares the Lord,whose fire is in Zion,whose furnace is in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oe to those who rely on Egyp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those who go down to Egypt for help,who rely on horses,who trust in the multitude of their chariotsand in the great strength of their horsemen,but do not look to the Holy One of Israel,or seek help from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et he too is wise and can bring disaster;he does not take back his words.He will rise up against that wicked nation,against those who help evildo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Egyptians are mere mortals and not God;their horses are flesh and not spirit.When the Lord stretches out his hand,those who help will stumble,those who are helped will fall;all will perish toge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what the Lord says to me:‘As a lion growls,a great lion over its prey –and though a whole band of shepherdsis called together against it,it is not frightened by their shoutsor disturbed by their clamour –so the Lord Almighty will come downto do battle on Mount Zion and on its heigh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ike birds hovering overhead,the Lord Almighty will shield Jerusalem;he will shield it and deliver it,he will “pass over” it and will rescue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Return, you Israelites, to the One you have so greatly revolted again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in that day every one of you will reject the idols of silver and gold your sinful hands have made.]]></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2026-07-23T08:29:33Z</dcterms:created>
  <dcterms:modified xsi:type="dcterms:W3CDTF">2026-07-23T08:29:33Z</dcterms:modified>
  <dc:title>Bible.com.au: Isaiah 31:1-9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