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now, write it on a tablet for them,inscribe it on a scroll,that for the days to comeit may be an everlasting wit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se are rebellious people, deceitful children,children unwilling to listen to the Lord’s instru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ay to the seers,‘See no more visions!’and to the prophets,‘Give us no more visions of what is right!Tell us pleasant things,prophesy illus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ave this way,get off this path,and stop confronting uswith the Holy One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is is what the Holy One of Israel says:‘Because you have rejected this message,relied on oppressionand depended on dece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in will become for youlike a high wall, cracked and bulging,that collapses suddenly, in an inst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ill break in pieces like pottery,shattered so mercilesslythat among its pieces not a fragment will be foundfor taking coals from a hearthor scooping water out of a ciste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overeign Lord, the Holy One of Israel, says:‘In repentance and rest is your salvation,in quietness and trust is your strength,but you would have none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aid, “No, we will flee on horses.”Therefore you will flee!You said, “We will ride off on swift horses.”Therefore your pursuers will be swi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thousand will fleeat the threat of one;at the threat of fiveyou will all flee away,till you are leftlike a flagstaff on a mountaintop,like a banner on a hi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e obstinate 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the Lord longs to be gracious to you;therefore he will rise up to show you compassion.For the Lord is a God of justice.Blessed are all who wait for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of Zion, who live in Jerusalem, you will weep no more. How gracious he will be when you cry for help! As soon as he hears, he will answ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though the Lord gives you the bread of adversity and the water of affliction, your teachers will be hidden no more; with your own eyes you will se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ther you turn to the right or to the left, your ears will hear a voice behind you, saying, ‘This is the way; walk i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will desecrate your idols overlaid with silver and your images covered with gold; you will throw them away like a menstrual cloth and say to them, ‘Away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ill also send you rain for the seed you sow in the ground, and the food that comes from the land will be rich and plentiful. In that day your cattle will graze in broad meado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xen and donkeys that work the soil will eat fodder and mash, spread out with fork and shov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day of great slaughter, when the towers fall, streams of water will flow on every high mountain and every lofty h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oon will shine like the sun, and the sunlight will be seven times brighter, like the light of seven full days, when the Lord binds up the bruises of his people and heals the wounds he inflic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ee, the Name of the Lord comes from afar,with burning anger and dense clouds of smoke;his lips are full of wrath,and his tongue is a consuming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obstinate children,’declares the Lord,‘to those who carry out plans that are not mine,forming an alliance, but not by my Spirit,heaping sin upon s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breath is like a rushing torrent,rising up to the neck.He shakes the nations in the sieve of destruction;he places in the jaws of the peoplesa bit that leads them astr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you will singas on the night you celebrate a holy festival;your hearts will rejoiceas when people playing pipes go upto the mountain of the Lord,to the Rock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will cause people to hear his majestic voiceand will make them see his arm coming downwith raging anger and consuming fire,with cloudburst, thunderstorm and hai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voice of the Lord will shatter Assyria;with his rod he will strike them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ry stroke the Lord lays on themwith his punishing clubwill be to the music of tambourines and harps,as he fights them in battle with the blows of his ar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pheth has long been prepared;it has been made ready for the king.Its fire pit has been made deep and wide,with an abundance of fire and wood;the breath of the Lord,like a stream of burning sulphur,sets it ablaz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go down to Egyptwithout consulting me;who look for help to Pharaoh’s protection,to Egypt’s shade for refu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Pharaoh’s protection will be to your shame,Egypt’s shade will bring you disgr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they have officials in Zoanand their envoys have arrived in Ha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will be put to shamebecause of a people useless to them,who bring neither help nor advantage,but only shame and dis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prophecy concerning the animals of the Negev:Through a land of hardship and distress,of lions and lionesses,of adders and darting snakes,the envoys carry their riches on donkeys’ backs,their treasures on the humps of camels,to that unprofitable 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Egypt, whose help is utterly useless.Therefore I call herRahab the Do-Nothing.]]></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2026-05-22T13:20:14Z</dcterms:created>
  <dcterms:modified xsi:type="dcterms:W3CDTF">2026-05-22T13:20:14Z</dcterms:modified>
  <dc:title>Bible.com.au: Isaiah 30:1-33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