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staggers,Judah is falling;their words and deeds are against the Lord,defying his glorious pres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ok on their faces testifies against them;they parade their sin like Sodom;they do not hide it.Woe to them!They have brought disaster upon themsel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righteous it will be well with them,for they will enjoy the fruit of their dee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wicked!Disaster is upon them!They will be paid backfor what their hands have d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ths oppress my people,women rule over them.My people, your guides lead you astray;they turn you from the pa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s his place in court;he rises to judge the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nters into judgmentagainst the elders and leaders of his people:‘It is you who have ruined my vineyard;the plunder from the poor is in your hous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you mean by crushing my peopleand grinding the faces of the poor?’declares the Lord, the Lord Almigh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‘The women of Zion are haughty,walking along with outstretched necks,flirting with their eyes,strutting along with swaying hips,with ornaments jingling on their ankl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ill bring sores on the heads of the women of Zion;the Lord will make their scalps bald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Jerusalem and Jud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snatch away their finery: the bangles and headbands and crescent necklace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rings and bracelets and veil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-dresses and anklets and sashes, the perfume bottles and charm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gnet rings and nose rings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e robes and the capes and cloaks, the purse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rrors, and the linen garments and tiaras and shaw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fragrance there will be a stench;instead of a sash, a rope;instead of well-dressed hair, baldness;instead of fine clothing, sackcloth;instead of beauty, brand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n will fall by the sword,your warriors in batt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ates of Zion will lament and mourn;destitute, she will sit on the grou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now, the Lord,the Lord Almighty,is about to take from Jerusalem and Judahboth supply and support:all supplies of food and all supplies of water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ro and the warrior,the judge and the prophet,the diviner and the elde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ain of fifty and the man of rank,the counsellor, skilled craftsman and clever enchan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make mere youths their officials;children will rule over them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oppress each other –man against man, neighbour against neighbour.The young will rise up against the old,the nobody against the honou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ll seize one of his brothersin his father’s house, and say,‘You have a cloak, you be our leader;take charge of this heap of ruins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at day he will cry out,‘I have no remedy.I have no food or clothing in my house;do not make me the leader of the people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2026-08-03T01:51:34Z</dcterms:created>
  <dcterms:modified xsi:type="dcterms:W3CDTF">2026-08-03T01:51:34Z</dcterms:modified>
  <dc:title>Bible.com.au: Isaiah 3:1-26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