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when a hungry person dreams of eating,but awakens hungry still;as when a thirsty person dreams of drinking,but awakens faint and thirsty still.So will it be with the hordes of all the nationsthat fight against Mount Z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stunned and amazed,blind yourselves and be sightless;be drunk, but not from wine,stagger, but not from be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s brought over you a deep sleep:he has sealed your eyes (the prophets);he has covered your heads (the se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you this whole vision is nothing but words sealed in a scroll. And if you give the scroll to someone who can read, and say, ‘Read this, please,’ they will answer, ‘I can’t; it is sea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if you give the scroll to someone who cannot read, and say, ‘Read this, please,’ they will answer, ‘I don’t know how to 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ys:‘These people come near to me with their mouthand honour me with their lips,but their hearts are far from me.Their worship of meis based on merely human rules they have been tau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once more I will astound these peoplewith wonder upon wonder;the wisdom of the wise will perish,the intelligence of the intelligent will van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to those who go to great depthsto hide their plans from the Lord,who do their work in darkness and think,‘Who sees us? Who will kn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turn things upside down,as if the potter were thought to be like the clay!Shall what is formed say to the one who formed it,‘You did not make me’?Can the pot say to the potter,‘You know no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a very short time, will not Lebanon be turned into a fertile fieldand the fertile field seem like a for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David’s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at day the deaf will hear the words of the scroll,and out of gloom and darknessthe eyes of the blind will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ce more the humble will rejoice in the Lord;the needy will rejoice in the Holy One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uthless will vanish,the mockers will disappear,and all who have an eye for evil will be cut dow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se who with a word make someone out to be guilty,who ensnare the defender in courtand with false testimony deprive the innocent of just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is is what the Lord, who redeemed Abraham, says to the descendants of Jacob:‘No longer will Jacob be ashamed;no longer will their faces grow pa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see among them their children,the work of my hands,they will keep my name holy;they will acknowledge the holiness of the Holy One of Jacob,and will stand in awe of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who are wayward in spirit will gain understanding;those who complain will accept in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you, Ariel, Ariel,the city where David settled!Add year to yearand let your cycle of festivals go 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I will besiege Ariel;she will mourn and lament,she will be to me like an altar h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encamp against you on all sides;I will encircle you with towersand set up my siege works against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rought low, you will speak from the ground;your speech will mumble out of the dust.Your voice will come ghostlike from the earth;out of the dust your speech will whis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r many enemies will become like fine dust,the ruthless hordes like blown chaff.Suddenly, in an inst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Almighty will comewith thunder and earthquake and great noise,with whirlwind and tempest and flames of a devouring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hordes of all the nations that fight against Ariel,that attack her and her fortress and besiege her,will be as it is with a dream,with a vision in the night –]]></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2026-06-23T05:59:33Z</dcterms:created>
  <dcterms:modified xsi:type="dcterms:W3CDTF">2026-06-23T05:59:33Z</dcterms:modified>
  <dc:title>Bible.com.au: Isaiah 29:1-24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