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presProps" Target="presProps.xml"/>
  <Relationship Id="rId36" Type="http://schemas.openxmlformats.org/officeDocument/2006/relationships/viewProps" Target="viewProps.xml"/>
  <Relationship Id="rId37"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3820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Isaiah 28:1-29]]></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UK]]></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ll the tables are covered with vomitand there is not a spot without filth.]]></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Who is it he is trying to teach?To whom is he explaining his message?To children weaned from their milk,to those just taken from the breast?]]></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For it is:do this, do that,a rule for this, a rule for that;a little here, a little ther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Very well then, with foreign lips and strange tonguesGod will speak to this peopl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o whom he said,‘This is the resting-place, let the weary rest’;and, ‘This is the place of repose’ –but they would not listen.]]></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So then, the word of the Lord to them will become:do this, do that,a rule for this, a rule for that;a little here, a little there –so that as they go they will fall backwards;they will be injured and snared and capture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refore hear the word of the Lord, you scofferswho rule this people in Jerusalem.]]></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You boast, ‘We have entered into a covenant with death,with the realm of the dead we have made an agreement.When an overwhelming scourge sweeps by,it cannot touch us,for we have made a lie our refugeand falsehood our hiding-plac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So this is what the Sovereign Lord says:‘See, I lay a stone in Zion, a tested stone,a precious cornerstone for a sure foundation;the one who relies on itwill never be stricken with panic.]]></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I will make justice the measuring lineand righteousness the plumb-line;hail will sweep away your refuge, the lie,and water will overflow your hiding-plac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oe to the leaders of Ephraim and Judah]]></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Your covenant with death will be annulled;your agreement with the realm of the dead will not stand.When the overwhelming scourge sweeps by,you will be beaten down by it.]]></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s often as it comes it will carry you away;morning after morning, by day and by night,it will sweep through.’The understanding of this messagewill bring sheer terror.]]></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e bed is too short to stretch out on,the blanket too narrow to wrap around you.]]></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e Lord will rise up as he did at Mount Perazim,he will rouse himself as in the Valley of Gibeon –to do his work, his strange work,and perform his task, his alien task.]]></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Now stop your mocking,or your chains will become heavier;the Lord, the Lord Almighty, has told meof the destruction decreed against the whole land.]]></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Listen and hear my voice;pay attention and hear what I say.]]></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When a farmer ploughs for planting, does he plough continually?Does he keep on breaking up and working the soil?]]></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When he has levelled the surface,does he not sow caraway and scatter cummin?Does he not plant wheat in its place,barley in its plot,and spelt in its field?]]></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His God instructs himand teaches him the right way.]]></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Caraway is not threshed with a sledge,nor is the cartwheel rolled over cummin;caraway is beaten out with a rod,and cummin with a sti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Woe to that wreath, the pride of Ephraim’s drunkards,to the fading flower, his glorious beauty,set on the head of a fertile valley –to that city, the pride of those laid low by wine!]]></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Grain must be ground to make bread;so one does not go on threshing it for ever.The wheels of a threshing-cart may be rolled over it,but one does not use horses to grind grain.]]></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ll this also comes from the Lord Almighty,whose plan is wonderful,whose wisdom is magnificent.]]></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See, the Lord has one who is powerful and strong.Like a hailstorm and a destructive wind,like a driving rain and a flooding downpour,he will throw it forcefully to the groun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at wreath, the pride of Ephraim’s drunkards,will be trampled underfoot.]]></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at fading flower, his glorious beauty,set on the head of a fertile valley,will be like figs ripe before harvest –as soon as people see them and take them in hand,they swallow them.]]></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In that day the Lord Almightywill be a glorious crown,a beautiful wreathfor the remnant of his peopl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He will be a spirit of justiceto the one who sits in judgment,a source of strengthto those who turn back the battle at the gat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these also stagger from wineand reel from beer:priests and prophets stagger from beerand are befuddled with wine;they reel from beer,they stagger when seeing visions,they stumble when rendering decisions.]]></a:t>
            </a:r>
          </a:p>
        </p:txBody>
      </p:sp>
    </p:spTree>
  </p:cSld>
  <p:clrMapOvr>
    <a:masterClrMapping/>
  </p:clrMapOvr>
</p:sld>
</file>

<file path=ppt/theme/theme1.xml><?xml version="1.0" encoding="utf-8"?>
<a:theme xmlns:a="http://schemas.openxmlformats.org/drawingml/2006/main" name="Theme85">
  <a:themeElements>
    <a:clrScheme name="Theme8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2026-08-03T01:52:10Z</dcterms:created>
  <dcterms:modified xsi:type="dcterms:W3CDTF">2026-08-03T01:52:10Z</dcterms:modified>
  <dc:title>Bible.com.au: Isaiah 28:1-29 (NIVUK)</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