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warfare and exile you contend with her –with his fierce blast he drives her out,as on a day the east wind blow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is, then, will Jacob’s guilt be atoned for,and this will be the full fruit of the removal of his sin:when he makes all the altar stonesto be like limestone crushed to pieces,no Asherah poles or incense altarswill be left stand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rtified city stands desolate,an abandoned settlement, forsaken like the wilderness;there the calves graze,there they lie down;they strip its branches ba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s twigs are dry, they are broken offand women come and make fires with them.For this is a people without understanding;so their Maker has no compassion on them,and their Creator shows them no favou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 Lord will thresh from the flowing Euphrates to the Wadi of Egypt, and you, Israel, will be gathered up one by o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at day a great trumpet will sound. Those who were perishing in Assyria and those who were exiled in Egypt will come and worship the Lord on the holy mountain in Jerusal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ance of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,the Lord will punish with his sword –his fierce, great and powerful sword –Leviathan the gliding serpent,Leviathan the coiling serpent;he will slay the monster of the se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–‘Sing about a fruitful vineyar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watch over it;I water it continually.I guard it day and nightso that no-one may harm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angry.If only there were briers and thorns confronting me!I would march against them in battle;I would set them all on fi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else let them come to me for refuge;let them make peace with me,yes, let them make peace with me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days to come Jacob will take root,Israel will bud and blossomand fill all the world with fru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 the Lord struck heras he struck down those who struck her?Has she been killedas those were killed who killed he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2026-06-15T08:20:49Z</dcterms:created>
  <dcterms:modified xsi:type="dcterms:W3CDTF">2026-06-15T08:20:49Z</dcterms:modified>
  <dc:title>Bible.com.au: Isaiah 27:1-13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