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slide" Target="slides/slide18.xml"/>
  <Relationship Id="rId21" Type="http://schemas.openxmlformats.org/officeDocument/2006/relationships/slide" Target="slides/slide19.xml"/>
  <Relationship Id="rId22" Type="http://schemas.openxmlformats.org/officeDocument/2006/relationships/slide" Target="slides/slide20.xml"/>
  <Relationship Id="rId23" Type="http://schemas.openxmlformats.org/officeDocument/2006/relationships/slide" Target="slides/slide21.xml"/>
  <Relationship Id="rId24" Type="http://schemas.openxmlformats.org/officeDocument/2006/relationships/slide" Target="slides/slide22.xml"/>
  <Relationship Id="rId25" Type="http://schemas.openxmlformats.org/officeDocument/2006/relationships/slide" Target="slides/slide23.xml"/>
  <Relationship Id="rId26" Type="http://schemas.openxmlformats.org/officeDocument/2006/relationships/slide" Target="slides/slide24.xml"/>
  <Relationship Id="rId27" Type="http://schemas.openxmlformats.org/officeDocument/2006/relationships/presProps" Target="presProps.xml"/>
  <Relationship Id="rId28" Type="http://schemas.openxmlformats.org/officeDocument/2006/relationships/viewProps" Target="viewProps.xml"/>
  <Relationship Id="rId29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1905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saiah 26:1-21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NIVUK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 song of praise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n that day this song will be sung in the land of Judah:We have a strong city;God makes salvationits walls and ramparts.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Open the gatesthat the righteous nation may enter,the nation that keeps faith.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You will keep in perfect peacethose whose minds are steadfast,because they trust in you.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rust in the Lord for ever,for the Lord, the Lord himself, is the Rock eternal.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humbles those who dwell on high,he lays the lofty city low;he levels it to the groundand casts it down to the dust.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eet trample it down –the feet of the oppressed,the footsteps of the poor.]]>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 path of the righteous is level;you, the Upright One, make the way of the righteous smooth.]]>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Yes, Lord, walking in the way of your laws,we wait for you;your name and renownare the desire of our hearts.]]>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My soul yearns for you in the night;in the morning my spirit longs for you.When your judgments come upon the earth,the people of the world learn righteousness.]]>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when grace is shown to the wicked,they do not learn righteousness;even in a land of uprightness they go on doing eviland do not regard the majesty of the Lord.]]>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Lord, your hand is lifted high,but they do not see it.Let them see your zeal for your people and be put to shame;let the fire reserved for your enemies consume them.]]>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Lord, you establish peace for us;all that we have accomplished you have done for us.]]>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Lord our God, other lords besides you have ruled over us,but your name alone do we honour.]]>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y are now dead, they live no more;their spirits do not rise.You punished them and brought them to ruin;you wiped out all memory of them.]]>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You have enlarged the nation, Lord;you have enlarged the nation.You have gained glory for yourself;you have extended all the borders of the land.]]>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Lord, they came to you in their distress;when you disciplined them,they could barely whisper a prayer.]]>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s a pregnant woman about to give birthwrithes and cries out in her pain,so were we in your presence, Lord.]]>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e were with child, we writhed in labour,but we gave birth to wind.We have not brought salvation to the earth,and the people of the world have not come to life.]]>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your dead will live, Lord;their bodies will rise –let those who dwell in the dustwake up and shout for joy –your dew is like the dew of the morning;the earth will give birth to her dead.]]>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Go, my people, enter your roomsand shut the doors behind you;hide yourselves for a little whileuntil his wrath has passed by.]]>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See, the Lord is coming out of his dwellingto punish the people of the earth for their sins.The earth will disclose the blood shed on it;the earth will conceal its slain no longer.]]>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76">
  <a:themeElements>
    <a:clrScheme name="Theme7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6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24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2026-11-08T21:43:51Z</dcterms:created>
  <dcterms:modified xsi:type="dcterms:W3CDTF">2026-11-08T21:43:51Z</dcterms:modified>
  <dc:title>Bible.com.au: Isaiah 26:1-21 (NIVUK)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