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70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25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swallow up death for ever.The Sovereign Lord will wipe away the tearsfrom all faces;he will remove his people’s disgracefrom all the earth.The Lord has spoke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they will say,‘Surely this is our God;we trusted in him, and he saved us.This is the Lord, we trusted in him;let us rejoice and be glad in his salvation.’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and of the Lord will rest on this mountain;but Moab will be trampled in their landas straw is trampled down in the manur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stretch out their hands in it,as swimmers stretch out their hands to swim.God will bring down their pridedespite the cleverness of their hand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bring down your high fortified wallsand lay them low;he will bring them down to the ground,to the very dus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o the Lor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you are my God;I will exalt you and praise your name,for in perfect faithfulnessyou have done wonderful things,things planned long ago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made the city a heap of rubble,the fortified town a ruin,the foreigners’ stronghold a city no more;it will never be rebuil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trong peoples will honour you;cities of ruthless nations will revere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been a refuge for the poor,a refuge for the needy in their distress,a shelter from the stormand a shade from the heat.For the breath of the ruthlessis like a storm driving against a wall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ike the heat of the desert.You silence the uproar of foreigners;as heat is reduced by the shadow of a cloud,so the song of the ruthless is still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is mountain the Lord Almighty will preparea feast of rich food for all peoples,a banquet of aged wine –the best of meats and the finest of win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is mountain he will destroythe shroud that enfolds all peoples,the sheet that covers all nations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2026-07-23T08:30:29Z</dcterms:created>
  <dcterms:modified xsi:type="dcterms:W3CDTF">2026-07-23T08:30:29Z</dcterms:modified>
  <dc:title>Bible.com.au: Isaiah 25:1-12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