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joyful tambourines are stilled,the noise of the revellers has stopped,the joyful harp is sil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 longer do they drink wine with a song;the beer is bitter to its drink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ruined city lies desolate;the entrance to every house is bar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streets they cry out for wine;all joy turns to gloom,all joyful sounds are banished from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ity is left in ruins,its gate is battered to piec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will it be on the earthand among the nations,as when an olive tree is beaten,or as when gleanings are left after the grape harv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raise their voices, they shout for joy;from the west they acclaim the Lord’s majes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in the east give glory to the Lord;exalt the name of the Lord, the God of Israel,in the islands of the s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 ends of the earth we hear singing:‘Glory to the Righteous One.’But I said, ‘I waste away, I waste away!Woe to me!The treacherous betray!With treachery the treacherous betr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error and pit and snare await you,people of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devastation of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ever flees at the sound of terrorwill fall into a pit;whoever climbs out of the pitwill be caught in a snare.The floodgates of the heavens are opened,the foundations of the earth sha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earth is broken up,the earth is split asunder,the earth is violently shak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earth reels like a drunkard,it sways like a hut in the wind;so heavy upon it is the guilt of its rebellionthat it falls – never to rise ag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at day the Lord will punishthe powers in the heavens aboveand the kings on the earth bel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ill be herded togetherlike prisoners bound in a dungeon;they will be shut up in prisonand be punished after many d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moon will be dismayed,the sun ashamed;for the Lord Almighty will reignon Mount Zion and in Jerusalem,and before its elders – with great glo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e, the Lord is going to lay waste the earthand devastate it;he will ruin its faceand scatter its inhabitant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ill be the samefor priest as for people,for the master as for his servant,for the mistress as for her servant,for seller as for buyer,for borrower as for lender,for debtor as for credit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earth will be completely laid wasteand totally plundered.The Lord has spoken this w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earth dries up and withers,the world languishes and withers,the heavens languish with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earth is defiled by its people;they have disobeyed the laws,violated the statutesand broken the everlasting coven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a curse consumes the earth;its people must bear their guilt.Therefore earth’s inhabitants are burned up,and very few are lef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new wine dries up and the vine withers;all the merrymakers groan.]]></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2026-06-02T19:55:05Z</dcterms:created>
  <dcterms:modified xsi:type="dcterms:W3CDTF">2026-06-02T19:55:05Z</dcterms:modified>
  <dc:title>Bible.com.au: Isaiah 24:1-23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