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 planned this against Tyre,the bestower of crowns,whose merchants are princes,whose traders are renowned in the ea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Almighty planned it,to bring down her pride in all her splendourand to humble all who are renowned on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ill your land as they do along the Nile,Daughter Tarshish,for you no longer have a harbou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has stretched out his hand over the seaand made its kingdoms tremble.He has given an order concerning Phoeniciathat her fortresses be destroy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said, ‘No more of your revelling,Virgin Daughter Sidon, now crushed!‘Up, cross over to Cyprus;even there you will find no re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ook at the land of the Babylonians,this people that is now of no account!The Assyrians have made ita place for desert creatures;they raised up their siege towers,they stripped its fortresses bareand turned it into a ru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il, you ships of Tarshish;your fortress is destroy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t that time Tyre will be forgotten for seventy years, the span of a king’s life. But at the end of these seventy years, it will happen to Tyre as in the song of the prostitu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ake up a harp, walk through the city,you forgotten prostitute;play the harp well, sing many a song,so that you will be remember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t the end of seventy years, the Lord will deal with Tyre. She will return to her lucrative prostitution and will ply her trade with all the kingdoms on the face of the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rophecy against Ty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t her profit and her earnings will be set apart for the Lord; they will not be stored up or hoarded. Her profits will go to those who live before the Lord, for abundant food and fine cloth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prophecy against Tyre:Wail, you ships of Tarshish!For Tyre is destroyedand left without house or harbour.From the land of Cyprusword has come to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 silent, you people of the islandand you merchants of Sidon,whom the seafarers have enrich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 the great waterscame the grain of the Shihor;the harvest of the Nile was the revenue of Tyre,and she became the market-place of the na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 ashamed, Sidon, and you fortress of the sea,for the sea has spoken:‘I have neither been in labour nor given birth;I have neither reared sons nor brought up daught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word comes to Egypt,they will be in anguish at the report from Ty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Cross over to Tarshish;wail, you people of the isl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s this your city of revelry,the old, old city,whose feet have taken herto settle in far-off lands?]]></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2026-07-23T08:29:33Z</dcterms:created>
  <dcterms:modified xsi:type="dcterms:W3CDTF">2026-07-23T08:29:33Z</dcterms:modified>
  <dc:title>Bible.com.au: Isaiah 23:1-18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