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18542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22: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ord stripped away the defences of Judah,and you looked in that dayto the weapons in the Palace of the Fores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saw that the walls of the City of Davidwere broken through in many places;you stored up waterin the Lower Poo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counted the buildings in Jerusalemand tore down houses to strengthen the wal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 built a reservoir between the two wallsfor the water of the Old Pool,but you did not look to the One who made it,or have regard for the One who planned it long ago.]]></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ord, the Lord Almighty,called you on that dayto weep and to wail,to tear out your hair and put on sackclo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see, there is joy and revelry,slaughtering of cattle and killing of sheep,eating of meat and drinking of wine!‘Let us eat and drink,’ you say,‘for tomorrow we di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ord Almighty has revealed this in my hearing: ‘Till your dying day this sin will not be atoned for,’ says the Lord, the Lord Almight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is is what the Lord, the Lord Almighty, says:‘Go, say to this steward,to Shebna the palace administrato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at are you doing here and who gave you permissionto cut out a grave for yourself here,hewing your grave on the heightand chiselling your resting-place in the rock?]]></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eware, the Lord is about to take firm hold of youand hurl you away, you mighty ma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prophecy about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will roll you up tightly like a balland throw you into a large country.There you will dieand there the chariots you were so proud ofwill become a disgrace to your master’s hous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will depose you from your office,and you will be ousted from your positi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n that day I will summon my servant, Eliakim son of Hilkia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will clothe him with your robe and fasten your sash around him and hand your authority over to him. He will be a father to those who live in Jerusalem and to the people of Juda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 will place on his shoulder the key to the house of David; what he opens no-one can shut, and what he shuts no-one can op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will drive him like a peg into a firm place; he will become a seat of honour for the house of his fath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ll the glory of his family will hang on him: its offspring and offshoots – all its lesser vessels, from the bowls to all the jar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n that day,’ declares the Lord Almighty, ‘the peg driven into the firm place will give way; it will be sheared off and will fall, and the load hanging on it will be cut down.’ The Lord has spok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 prophecy against the Valley of Vision:What troubles you now,that you have all gone up on the roof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u town so full of commotion,you city of tumult and revelry?Your slain were not killed by the sword,nor did they die in batt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ll your leaders have fled together;they have been captured without using the bow.All you who were caught were taken prisoner together,having fled while the enemy was still far awa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refore I said, ‘Turn away from me;let me weep bitterly.Do not try to console meover the destruction of my peop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the Lord Almighty, has a dayof tumult and trampling and terrorin the Valley of Vision,a day of battering down wallsand of crying out to the mountain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Elam takes up the quiver,with her charioteers and horses;Kir uncovers the shiel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r choicest valleys are full of chariots,and horsemen are posted at the city gates.]]></a:t>
            </a:r>
          </a:p>
        </p:txBody>
      </p:sp>
    </p:spTree>
  </p:cSld>
  <p:clrMapOvr>
    <a:masterClrMapping/>
  </p:clrMapOvr>
</p:sld>
</file>

<file path=ppt/theme/theme1.xml><?xml version="1.0" encoding="utf-8"?>
<a:theme xmlns:a="http://schemas.openxmlformats.org/drawingml/2006/main" name="Theme81">
  <a:themeElements>
    <a:clrScheme name="Theme8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2026-07-16T02:32:34Z</dcterms:created>
  <dcterms:modified xsi:type="dcterms:W3CDTF">2026-07-16T02:32:34Z</dcterms:modified>
  <dc:title>Bible.com.au: Isaiah 22:1-25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