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okout shouted,‘Day after day, my lord, I stand on the watchtower;every night I stay at my p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here comes a man in a chariotwith a team of horses.And he gives back the answer:“Babylon has fallen, has fallen!All the images of its godslie shattered on the ground!” 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ho are crushed on the threshing-floor,I tell you what I have heardfrom the Lord Almighty,from the God of Israel.A prophecy against Edo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Dumah:Someone calls to me from Seir,‘Watchman, what is left of the night?Watchman, what is left of the night?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replies,‘Morning is coming, but also the night.If you would ask, then ask;and come back yet again.’A prophecy against Arabi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Arabia:You caravans of Dedanites,who camp in the thickets of Arabi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water for the thirsty;you who live in Tema,bring food for the fugitiv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ee from the sword,from the drawn sword,from the bent bowand from the heat of batt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 ‘Within one year, as a servant bound by contract would count it, all the splendour of Kedar will come to an 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rvivors of the archers, the warriors of Kedar, will be few.’ The Lord, the God of Israel,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Desert by the Sea:Like whirlwinds sweeping through the southland,an invader comes from the desert,from a land of terr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re vision has been shown to me:the traitor betrays, the looter takes loot.Elam, attack! Media, lay siege!I will bring to an end all the groaning she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my body is racked with pain,pangs seize me, like those of a woman in labour;I am staggered by what I hear,I am bewildered by what I 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falters,fear makes me tremble;the twilight I longed forhas become a horror 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 tables,they spread the rugs,they eat, they drink!Get up, you officers,oil the shield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‘Go, post a lookoutand let him report what he s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ees chariotswith teams of horses,riders on donkeysor riders on camels,let him be alert,fully aler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2026-05-20T17:35:47Z</dcterms:created>
  <dcterms:modified xsi:type="dcterms:W3CDTF">2026-05-20T17:35:47Z</dcterms:modified>
  <dc:title>Bible.com.au: Isaiah 21:1-17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