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idols;they bow down to the work of their hands,to what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people will be brought lowand everyone humbled –do not forgi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into the rocks, hide in the groundfrom the fearful presence of the Lordand the splendour of his majes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yes of the arrogant will be humbledand human pride brought low;the Lord alone will be exalted in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mighty has a day in storefor all the proud and lofty,for all that is exalted(and they will be humb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cedars of Lebanon, tall and lofty,and all the oaks of Bas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ll the towering mountainsand all the high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very lofty towerand every fortifi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 trading shipand every stately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rrogance of man will be brought lowand human pride humbled;the Lord alone will be exalted in tha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will totally disapp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flee to caves in the rocksand to holes in the groundfrom the fearful presence of the Lordand the splendour of his majesty,when he rises to shake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people will throw awayto the moles and batstheir idols of silver and idols of gold,which they made to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flee to caverns in the rocksand to the overhanging cragsfrom the fearful presence of the Lordand the splendour of his majesty,when he rises to shak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op trusting in mere humans,who have but a breath in their nostrils.Why hold them in este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Isaiah son of Amoz saw concerning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all nations will stream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ny people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judge between the nationsand will settle disputes for many peoples.They will beat their swords into ploughsharesand their spears into pruning hooks.Nation will not take up sword against nation,nor will they train for war any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me, descendants of Jacob,let us walk in the light of the Lord.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rd, have abandoned your people,the descendants of Jacob.They are full of superstitions from the East;they practise divination like the Philistinesand embrace pagan cust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is full of silver and gold;there is no end to their treasures.Their land is full of horses;there is no end to the chariot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2026-05-20T22:02:03Z</dcterms:created>
  <dcterms:modified xsi:type="dcterms:W3CDTF">2026-05-20T22:02:03Z</dcterms:modified>
  <dc:title>Bible.com.au: Isaiah 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