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61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is full of idols;they bow down to the work of their hands,to what their fingers have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people will be brought lowand everyone humbled –do not forgiv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into the rocks, hide in the groundfrom the fearful presence of the Lordand the splendour of his majes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yes of the arrogant will be humbledand human pride brought low;the Lord alone will be exalted in that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mighty has a day in storefor all the proud and lofty,for all that is exalted(and they will be humb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cedars of Lebanon, tall and lofty,and all the oaks of Bas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ll the towering mountainsand all the high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very lofty towerand every fortified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 trading shipand every stately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rrogance of man will be brought lowand human pride humbled;the Lord alone will be exalted in that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ountain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dols will totally disapp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will flee to caves in the rocksand to holes in the groundfrom the fearful presence of the Lordand the splendour of his majesty,when he rises to shake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people will throw awayto the moles and batstheir idols of silver and idols of gold,which they made to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flee to caverns in the rocksand to the overhanging cragsfrom the fearful presence of the Lordand the splendour of his majesty,when he rises to shake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top trusting in mere humans,who have but a breath in their nostrils.Why hold them in este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Isaiah son of Amoz saw concerning Judah and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last daysthe mountain of the Lord’s temple will be establishedas the highest of the mountains;it will be exalted above the hills,and all nations will stream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ny peoples will come and say,‘Come, let us go up to the mountain of the Lord,to the temple of the God of Jacob.He will teach us his ways,so that we may walk in his paths.’The law will go out from Zion,the word of the Lord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judge between the nationsand will settle disputes for many peoples.They will beat their swords into ploughsharesand their spears into pruning hooks.Nation will not take up sword against nation,nor will they train for war any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me, descendants of Jacob,let us walk in the light of the Lord.The day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Lord, have abandoned your people,the descendants of Jacob.They are full of superstitions from the East;they practise divination like the Philistinesand embrace pagan custo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is full of silver and gold;there is no end to their treasures.Their land is full of horses;there is no end to the chariot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2026-09-16T23:05:02Z</dcterms:created>
  <dcterms:modified xsi:type="dcterms:W3CDTF">2026-09-16T23:05:02Z</dcterms:modified>
  <dc:title>Bible.com.au: Isaiah 2:1-22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