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presProps" Target="presProps.xml"/>
  <Relationship Id="rId29" Type="http://schemas.openxmlformats.org/officeDocument/2006/relationships/viewProps" Target="viewProps.xml"/>
  <Relationship Id="rId3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1160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saiah 2: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ir land is full of idols;they bow down to the work of their hands,to what their fingers have mad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So people will be brought lowand everyone humbled –do not forgive the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Go into the rocks, hide in the groundfrom the fearful presence of the Lordand the splendour of his majesty!]]></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eyes of the arrogant will be humbledand human pride brought low;the Lord alone will be exalted in that day.]]></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Lord Almighty has a day in storefor all the proud and lofty,for all that is exalted(and they will be humble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for all the cedars of Lebanon, tall and lofty,and all the oaks of Basha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for all the towering mountainsand all the high hill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for every lofty towerand every fortified wall,]]></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for every trading shipand every stately vessel.]]></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arrogance of man will be brought lowand human pride humbled;the Lord alone will be exalted in that day,]]></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mountain of the Lor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he idols will totally disappear.]]></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People will flee to caves in the rocksand to holes in the groundfrom the fearful presence of the Lordand the splendour of his majesty,when he rises to shake the earth.]]></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In that day people will throw awayto the moles and batstheir idols of silver and idols of gold,which they made to worship.]]></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y will flee to caverns in the rocksand to the overhanging cragsfrom the fearful presence of the Lordand the splendour of his majesty,when he rises to shake the earth.]]></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Stop trusting in mere humans,who have but a breath in their nostrils.Why hold them in esteem?]]></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is is what Isaiah son of Amoz saw concerning Judah and Jerusalem:]]></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n the last daysthe mountain of the Lord’s temple will be establishedas the highest of the mountains;it will be exalted above the hills,and all nations will stream to i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Many peoples will come and say,‘Come, let us go up to the mountain of the Lord,to the temple of the God of Jacob.He will teach us his ways,so that we may walk in his paths.’The law will go out from Zion,the word of the Lord from Jerusale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e will judge between the nationsand will settle disputes for many peoples.They will beat their swords into ploughsharesand their spears into pruning hooks.Nation will not take up sword against nation,nor will they train for war anymor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Come, descendants of Jacob,let us walk in the light of the Lord.The day of the Lor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You, Lord, have abandoned your people,the descendants of Jacob.They are full of superstitions from the East;they practise divination like the Philistinesand embrace pagan custom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ir land is full of silver and gold;there is no end to their treasures.Their land is full of horses;there is no end to the chariots.]]></a:t>
            </a:r>
          </a:p>
        </p:txBody>
      </p:sp>
    </p:spTree>
  </p:cSld>
  <p:clrMapOvr>
    <a:masterClrMapping/>
  </p:clrMapOvr>
</p:sld>
</file>

<file path=ppt/theme/theme1.xml><?xml version="1.0" encoding="utf-8"?>
<a:theme xmlns:a="http://schemas.openxmlformats.org/drawingml/2006/main" name="Theme24">
  <a:themeElements>
    <a:clrScheme name="Theme2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2026-07-23T08:28:53Z</dcterms:created>
  <dcterms:modified xsi:type="dcterms:W3CDTF">2026-07-23T08:28:53Z</dcterms:modified>
  <dc:title>Bible.com.au: Isaiah 2:1-22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