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shermen will groan and lament,all who cast hooks into the Nile;those who throw nets on the waterwill pin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with combed flax will despair,the weavers of fine linen will lose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ers in cloth will be dejected,and all the wage earners will be sick at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ials of Zoan are nothing but fools;the wise counsellors of Pharaoh give senseless advice.How can you say to Pharaoh,‘I am one of the wise men,a disciple of the ancient kings’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are your wise men now?Let them show you and make knownwhat the Lord Almightyhas planned against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ials of Zoan have become fools,the leaders of Memphis are deceived;the cornerstones of her peopleshave led Egypt astr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oured into thema spirit of dizziness;they make Egypt stagger in all that she does,as a drunkard staggers around in his vom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Egypt can do –head or tail, palm branch or r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Egyptians will become weaklings. They will shudder with fear at the uplifted hand that the Lord Almighty raises against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of Judah will bring terror to the Egyptians; everyone to whom Judah is mentioned will be terrified, because of what the Lord Almighty is planning against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Egyp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five cities in Egypt will speak the language of Canaan and swear allegiance to the Lord Almighty. One of them will be called the City of the Su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will be an altar to the Lord in the heart of Egypt, and a monument to the Lord at its bord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and witness to the Lord Almighty in the land of Egypt. When they cry out to the Lord because of their oppressors, he will send them a saviour and defender, and he will rescue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will make himself known to the Egyptians, and in that day they will acknowledge the Lord. They will worship with sacrifices and grain offerings; they will make vows to the Lord and keep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trike Egypt with a plague; he will strike them and heal them. They will turn to the Lord, and he will respond to their pleas and heal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will be a highway from Egypt to Assyria. The Assyrians will go to Egypt and the Egyptians to Assyria. The Egyptians and Assyrians will worship toge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srael will be the third, along with Egypt and Assyria, a blessing on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mighty will bless them, saying, ‘Blessed be Egypt my people, Assyria my handiwork, and Israel my inheritance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Egypt:See, the Lord rides on a swift cloudand is coming to Egypt.The idols of Egypt tremble before him,and the hearts of the Egyptians melt with fe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stir up Egyptian against Egyptian –brother will fight against brother,neighbour against neighbour,city against city,kingdom against kingdo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ill lose heart,and I will bring their plans to nothing;they will consult the idols and the spirits of the dead,the mediums and the spiriti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nd the Egyptians overto the power of a cruel master,and a fierce king will rule over them,’declares the Lord, the Lord Almigh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the river will dry up,and the river bed will be parched and d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nals will stink;the streams of Egypt will dwindle and dry up.The reeds and rushes will with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 plants along the Nile,at the mouth of the river.Every sown field along the Nilewill become parched, will blow away and be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Isaiah 19:1-25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