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60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will seize them,pain and anguish will grip them;they will writhe like a woman in labour.They will look aghast at each other,their faces afl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day of the Lord is coming– a cruel day, with wrath and fierce anger –to make the land desolateand destroy the sinners withi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rs of heaven and their constellationswill not show their light.The rising sun will be darkenedand the moon will not give its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the world for its evil,the wicked for their sins.I will put an end to the arrogance of the haughtyand will humble the pride of the ru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people scarcer than pure gold,more rare than the gold of Ophi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make the heavens tremble;and the earth will shake from its placeat the wrath of the Lord Almighty,in the day of his burning ang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hunted gazelle,like sheep without a shepherd,they will all return to their own people,they will flee to their native l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captured will be thrust through;all who are caught will fall by the sw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fants will be dashed to pieces before their eyes;their houses will be looted and their wives viol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I will stir up against them the Medes,who do not care for silverand have no delight in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ws will strike down the young men;they will have no mercy on infants,nor will they look with compassion on child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the jewel of kingdoms,the pride and glory of the Babylonians,will be overthrown by Godlike Sodom and Gomorr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never be inhabitedor lived in through all generations;there no nomads will pitch their tents,there no shepherds will rest their flock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ert creatures will lie there,jackals will fill her houses;there the owls will dwell,and there the wild goats will leap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enas will inhabit her strongholds,jackals her luxurious palaces.Her time is at hand,and her days will not be prolong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Babylon that Isaiah son of Amoz saw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se a banner on a bare hilltop,shout to them;beckon to themto enter the gates of the nob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manded those I prepared for battle;I have summoned my warriors to carry out my wrath –those who rejoice in my triump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a noise on the mountains,like that of a great multitude!Listen, an uproar among the kingdoms,like nations massing together!The Lord Almighty is musteringan army for w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from faraway lands,from the ends of the heavens –the Lord and the weapons of his wrath –to destroy the whole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l, for the day of the Lord is near;it will come like destruction from the Almigh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, all hands will go limp,every heart will melt with fe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2026-06-06T04:23:25Z</dcterms:created>
  <dcterms:modified xsi:type="dcterms:W3CDTF">2026-06-06T04:23:25Z</dcterms:modified>
  <dc:title>Bible.com.au: Isaiah 13:1-22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