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70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2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s of prais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you will say:‘I will praise you, Lord.Although you were angry with me,your anger has turned awayand you have comforted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God is my salvation;I will trust and not be afraid.The Lord, the Lord himself, is my strength and my defence;he has become my salvation.’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joy you will draw waterfrom the wells of salvati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you will say:‘Give praise to the Lord, proclaim his name;make known among the nations what he has done,and proclaim that his name is exalt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to the Lord, for he has done glorious things;let this be known to all the worl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t aloud and sing for joy, people of Zion,for great is the Holy One of Israel among you.’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2026-07-23T08:30:29Z</dcterms:created>
  <dcterms:modified xsi:type="dcterms:W3CDTF">2026-07-23T08:30:29Z</dcterms:modified>
  <dc:title>Bible.com.au: Isaiah 12:1-6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