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phet, along with my God,is the watchman over Ephraim,yet snares await him on all his paths,and hostility in the house of his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unk deep into corruption,as in the days of Gibeah.God will remember their wickednessand punish them for their s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I found Israel,it was like finding grapes in the desert;when I saw your ancestors,it was like seeing the early fruit on the fig-tree.But when they came to Baal Peor,they consecrated themselves to that shameful idoland became as vile as the thing they lov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’s glory will fly away like a bird –no birth, no pregnancy, no concep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they bring up children,I will bereave them of every one.Woe to themwhen I turn away from them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Ephraim, like Tyre,planted in a pleasant place.But Ephraim will bring outtheir children to the slayer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, Lord –what will you give them?Give them wombs that miscarryand breasts that are d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ecause of all their wickedness in Gilgal,I hated them there.Because of their sinful deeds,I will drive them out of my house.I will no longer love them;all their leaders are rebelliou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blighted,their root is withered,they yield no fruit.Even if they bear children,I will slay their cherished offspring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will reject thembecause they have not obeyed him;they will be wanderers among the nat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ment for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joice, Israel;do not be jubilant like the other nations.For you have been unfaithful to your God;you love the wages of a prostituteat every threshing-floo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shing-floors and winepresses will not feed the people;the new wine will fail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remain in the Lord’s land;Ephraim will return to Egyptand eat unclean food in Assyri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pour out wine offerings to the Lord,nor will their sacrifices please him.Such sacrifices will be to them like the bread of mourners;all who eat them will be unclean.This food will be for themselves;it will not come into the temple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you do on the day of your appointed festivals,on the feast days of the Lor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they escape from destruction,Egypt will gather them,and Memphis will bury them.Their treasures of silver will be taken over by briers,and thorns will overrun their ten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punishment are coming,the days of reckoning are at hand.Let Israel know this.Because your sins are so manyand your hostility so great,the prophet is considered a fool,the inspired person a maniac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2026-07-23T08:29:00Z</dcterms:created>
  <dcterms:modified xsi:type="dcterms:W3CDTF">2026-07-23T08:29:00Z</dcterms:modified>
  <dc:title>Bible.com.au: Hosea 9:1-17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