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929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to reap the whirlwin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Put the trumpet to your lips!An eagle is over the house of the Lordbecause the people have broken my covenantand rebelled against my law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cries out to me,“Our God, we acknowledge you!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srael has rejected what is good;an enemy will pursue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t up kings without my consent;they choose princes without my approval.With their silver and goldthey make idols for themselvesto their own destruct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w out your calf-idol, Samaria!My anger burns against them.How long will they be incapable of purity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from Israel!This calf – a metalworker has made it;it is not God.It will be broken in pieces,that calf of Samari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y sow the windand reap the whirlwind.The stalk has no head;it will produce no flour.Were it to yield grain,foreigners would swallow it up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is swallowed up;now she is among the nationslike something no-one wan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have gone up to Assyrialike a wild donkey wandering alone.Ephraim has sold herself to love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they have sold themselves among the nations,I will now gather them together.They will begin to waste awayunder the oppression of the mighty k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ough Ephraim built many altars for sin offerings,these have become altars for sinn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rote for them the many things of my law,but they regarded them as something foreig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y offer sacrifices as gifts to me,and though they eat the meat,the Lord is not pleased with them.Now he will remember their wickednessand punish their sins:they will return to Egyp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has forgotten his Makerand built palaces;Judah has fortified many towns.But I will send fire on their citiesthat will consume their fortresses.’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2026-09-28T06:23:52Z</dcterms:created>
  <dcterms:modified xsi:type="dcterms:W3CDTF">2026-09-28T06:23:52Z</dcterms:modified>
  <dc:title>Bible.com.au: Hosea 8:1-14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