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sap his strength,but he does not realise it.His hair is sprinkled with grey,but he does not no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arrogance testifies against him,but despite all thishe does not return to the Lord his Godor search for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phraim is like a dove,easily deceived and senseless –now calling to Egypt,now turning to Assyri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go, I will throw my net over them;I will pull them down like the birds in the sky.When I hear them flocking together,I will catch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m,because they have strayed from me!Destruction to them,because they have rebelled against me!I long to redeem thembut they speak about me false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cry out to me from their heartsbut wail on their beds.They slash themselves, appealing to their godsfor grain and new wine,but they turn away from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ained them and strengthened their arms,but they plot evil against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turn to the Most High;they are like a faulty bow.Their leaders will fall by the swordbecause of their insolent words.For this they will be ridiculedin the land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I would heal Israel,the sins of Ephraim are exposedand the crimes of Samaria revealed.They practise deceit,thieves break into houses,bandits rob in the street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do not realisethat I remember all their evil deeds.Their sins engulf them;they are always befor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y delight the king with their wickedness,the princes with their 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l adulterers,burning like an ovenwhose fire the baker need not stirfrom the kneading of the dough till it ri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of the festival of our kingthe princes become inflamed with wine,and he joins hands with the mock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like an oven;they approach him with intrigue.Their passion smoulders all night;in the morning it blazes like a flam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are hot as an oven;they devour their rulers.All their kings fall,and none of them calls on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Ephraim mixes with the nations;Ephraim is a flat loaf not turned o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2026-06-11T23:55:28Z</dcterms:created>
  <dcterms:modified xsi:type="dcterms:W3CDTF">2026-06-11T23:55:28Z</dcterms:modified>
  <dc:title>Bible.com.au: Hosea 7:1-16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