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1161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sea 6:1-1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a city of evildoers,stained with footprints of blood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marauders lie in ambush for a victim,so do bands of priests;they murder on the road to Shechem,carrying out their wicked schem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seen a horrible thing in Israel:there Ephraim is given to prostitution,Israel is defil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lso for you, Judah,a harvest is appointed.‘Whenever I would restore the fortunes of my people,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rael unrepentant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Come, let us return to the Lord.He has torn us to piecesbut he will heal us;he has injured usbut he will bind up our wounds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fter two days he will revive us;on the third day he will restore us,that we may live in his pres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acknowledge the Lord;let us press on to acknowledge him.As surely as the sun rises,he will appear;he will come to us like the winter rains,like the spring rains that water the earth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hat can I do with you, Ephraim?What can I do with you, Judah?Your love is like the morning mist,like the early dew that disappear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I cut you in pieces with my prophets,I killed you with the words of my mouth –then my judgments go forth like the sun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 desire mercy, not sacrifice,and acknowledgment of God rather than burnt offering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at Adam, they have broken the covenant;they were unfaithful to me ther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2">
  <a:themeElements>
    <a:clrScheme name="Theme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22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22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2026-07-23T08:29:01Z</dcterms:created>
  <dcterms:modified xsi:type="dcterms:W3CDTF">2026-07-23T08:29:01Z</dcterms:modified>
  <dc:title>Bible.com.au: Hosea 6:1-11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