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s of my peopleand relish their wicke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ill be: like people, like priests.I will punish both of them for their waysand repay them for their 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will eat but not have enough;they will engage in prostitution but not flourish,because they have deserted the Lordto give themselv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stitution;old wine and new winetake away their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consult a wooden idol,and a diviner’s rod speaks to them.A spirit of prostitution leads them astray;they are unfaithful to thei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on the mountaintopsand burn offerings on the hills,under oak, poplar and terebinth,where the shade is pleasant.Therefore your daughters turn to prostitutionand your daughters-in-law to adul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not punish your daughterswhen they turn to prostitution,nor your daughters-in-lawwhen they commit adultery,because the men themselves consort with harlotsand sacrifice with shrine-prostitutes –a people without understanding will come to rui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ough you, Israel, commit adultery,do not let Judah become guilty.‘Do not go to Gilgal;do not go up to Beth Aven.And do not swear, “As surely as the Lord lives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stubborn,like a stubborn heifer.How then can the Lord pasture themlike lambs in a meadow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;leave him alon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ge against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ir drinks are gone,they continue their prostitution;their rulers dearly love shameful w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rlwind will sweep them away,and their sacrifices will bring them sh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ou Israelites,because the Lord has a charge to bringagainst you who live in the land:‘There is no faithfulness, no love,no acknowledgment of God in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ly cursing, lying and murder,stealing and adultery;they break all bounds,and bloodshed follows blood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the land dries up,and all who live in it waste away;the beasts of the field, the birds in the skyand the fish in the sea are swep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let no-one bring a charge,let no-one accuse another,for your people are like thosewho bring charges against a pri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mble day and night,and the prophets stumble with you.So I will destroy your mother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rom lack of knowledge.‘Because you have rejected knowledge,I also reject you as my priests;because you have ignored the law of your God,I also will ignore you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priests there were,the more they sinned against me;they exchanged their glorious God for something disgracef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2026-05-23T18:39:53Z</dcterms:created>
  <dcterms:modified xsi:type="dcterms:W3CDTF">2026-05-23T18:39:53Z</dcterms:modified>
  <dc:title>Bible.com.au: Hosea 4:1-19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