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ea’s reconciliation with his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Go, show your love to your wife again, though she is loved by another man and is an adulteress. Love her as the Lord loves the Israelites, though they turn to other gods and love the sacred raisin c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her for fifteen shekels of silver and about a homer and a lethek of barl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told her, ‘You are to live with me for many days; you must not be a prostitute or be intimate with any man, and I will behave the same way towards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Israelites will live for many days without king or prince, without sacrifice or sacred stones, without ephod or household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s the Israelites will return and seek the Lord their God and David their king. They will come trembling to the Lord and to his blessings in the last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2026-05-20T17:35:19Z</dcterms:created>
  <dcterms:modified xsi:type="dcterms:W3CDTF">2026-05-20T17:35:19Z</dcterms:modified>
  <dc:title>Bible.com.au: Hosea 3:1-5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